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79" r:id="rId4"/>
  </p:sldMasterIdLst>
  <p:notesMasterIdLst>
    <p:notesMasterId r:id="rId6"/>
  </p:notesMasterIdLst>
  <p:handoutMasterIdLst>
    <p:handoutMasterId r:id="rId7"/>
  </p:handoutMasterIdLst>
  <p:sldIdLst>
    <p:sldId id="710" r:id="rId5"/>
  </p:sldIdLst>
  <p:sldSz cx="9144000" cy="5143500" type="screen16x9"/>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240" userDrawn="1">
          <p15:clr>
            <a:srgbClr val="A4A3A4"/>
          </p15:clr>
        </p15:guide>
        <p15:guide id="2" pos="336" userDrawn="1">
          <p15:clr>
            <a:srgbClr val="A4A3A4"/>
          </p15:clr>
        </p15:guide>
        <p15:guide id="3" pos="1440" userDrawn="1">
          <p15:clr>
            <a:srgbClr val="A4A3A4"/>
          </p15:clr>
        </p15:guide>
        <p15:guide id="4" pos="2688" userDrawn="1">
          <p15:clr>
            <a:srgbClr val="A4A3A4"/>
          </p15:clr>
        </p15:guide>
        <p15:guide id="5" pos="3696" userDrawn="1">
          <p15:clr>
            <a:srgbClr val="A4A3A4"/>
          </p15:clr>
        </p15:guide>
        <p15:guide id="6" pos="4704" userDrawn="1">
          <p15:clr>
            <a:srgbClr val="A4A3A4"/>
          </p15:clr>
        </p15:guide>
        <p15:guide id="7" pos="5616" userDrawn="1">
          <p15:clr>
            <a:srgbClr val="A4A3A4"/>
          </p15:clr>
        </p15:guide>
        <p15:guide id="8" orient="horz" pos="1140" userDrawn="1">
          <p15:clr>
            <a:srgbClr val="A4A3A4"/>
          </p15:clr>
        </p15:guide>
        <p15:guide id="9" orient="horz" pos="3012" userDrawn="1">
          <p15:clr>
            <a:srgbClr val="A4A3A4"/>
          </p15:clr>
        </p15:guide>
        <p15:guide id="10" orient="horz" pos="948" userDrawn="1">
          <p15:clr>
            <a:srgbClr val="A4A3A4"/>
          </p15:clr>
        </p15:guide>
        <p15:guide id="11" orient="horz" pos="2772" userDrawn="1">
          <p15:clr>
            <a:srgbClr val="A4A3A4"/>
          </p15:clr>
        </p15:guide>
        <p15:guide id="12" pos="4608" userDrawn="1">
          <p15:clr>
            <a:srgbClr val="A4A3A4"/>
          </p15:clr>
        </p15:guide>
        <p15:guide id="13" pos="3600" userDrawn="1">
          <p15:clr>
            <a:srgbClr val="A4A3A4"/>
          </p15:clr>
        </p15:guide>
        <p15:guide id="14" pos="1344" userDrawn="1">
          <p15:clr>
            <a:srgbClr val="A4A3A4"/>
          </p15:clr>
        </p15:guide>
        <p15:guide id="15" pos="2448" userDrawn="1">
          <p15:clr>
            <a:srgbClr val="A4A3A4"/>
          </p15:clr>
        </p15:guide>
      </p15:sldGuideLst>
    </p:ext>
    <p:ext uri="{2D200454-40CA-4A62-9FC3-DE9A4176ACB9}">
      <p15:notesGuideLst xmlns:p15="http://schemas.microsoft.com/office/powerpoint/2012/main">
        <p15:guide id="1" orient="horz" pos="2928" userDrawn="1">
          <p15:clr>
            <a:srgbClr val="A4A3A4"/>
          </p15:clr>
        </p15:guide>
        <p15:guide id="2" pos="2208"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C4E21"/>
    <a:srgbClr val="007987"/>
    <a:srgbClr val="899639"/>
    <a:srgbClr val="E63C2F"/>
    <a:srgbClr val="404040"/>
    <a:srgbClr val="B82231"/>
    <a:srgbClr val="890A39"/>
    <a:srgbClr val="C0C0C0"/>
    <a:srgbClr val="D6D0CA"/>
    <a:srgbClr val="BBB0A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9" d="100"/>
          <a:sy n="109" d="100"/>
        </p:scale>
        <p:origin x="706" y="101"/>
      </p:cViewPr>
      <p:guideLst>
        <p:guide orient="horz" pos="3240"/>
        <p:guide pos="336"/>
        <p:guide pos="1440"/>
        <p:guide pos="2688"/>
        <p:guide pos="3696"/>
        <p:guide pos="4704"/>
        <p:guide pos="5616"/>
        <p:guide orient="horz" pos="1140"/>
        <p:guide orient="horz" pos="3012"/>
        <p:guide orient="horz" pos="948"/>
        <p:guide orient="horz" pos="2772"/>
        <p:guide pos="4608"/>
        <p:guide pos="3600"/>
        <p:guide pos="1344"/>
        <p:guide pos="2448"/>
      </p:guideLst>
    </p:cSldViewPr>
  </p:slideViewPr>
  <p:notesTextViewPr>
    <p:cViewPr>
      <p:scale>
        <a:sx n="1" d="1"/>
        <a:sy n="1" d="1"/>
      </p:scale>
      <p:origin x="0" y="0"/>
    </p:cViewPr>
  </p:notesTextViewPr>
  <p:notesViewPr>
    <p:cSldViewPr snapToGrid="0">
      <p:cViewPr varScale="1">
        <p:scale>
          <a:sx n="66" d="100"/>
          <a:sy n="66" d="100"/>
        </p:scale>
        <p:origin x="0" y="0"/>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customXml" Target="../customXml/item3.xml"/><Relationship Id="rId7" Type="http://schemas.openxmlformats.org/officeDocument/2006/relationships/handoutMaster" Target="handoutMasters/handoutMaster1.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notesMaster" Target="notesMasters/notesMaster1.xml"/><Relationship Id="rId11" Type="http://schemas.openxmlformats.org/officeDocument/2006/relationships/tableStyles" Target="tableStyles.xml"/><Relationship Id="rId5" Type="http://schemas.openxmlformats.org/officeDocument/2006/relationships/slide" Target="slides/slide1.xml"/><Relationship Id="rId10"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037840" cy="464820"/>
          </a:xfrm>
          <a:prstGeom prst="rect">
            <a:avLst/>
          </a:prstGeom>
        </p:spPr>
        <p:txBody>
          <a:bodyPr vert="horz" lIns="92757" tIns="46378" rIns="92757" bIns="46378" rtlCol="0"/>
          <a:lstStyle>
            <a:lvl1pPr algn="l">
              <a:defRPr sz="1200"/>
            </a:lvl1pPr>
          </a:lstStyle>
          <a:p>
            <a:endParaRPr lang="en-US"/>
          </a:p>
        </p:txBody>
      </p:sp>
      <p:sp>
        <p:nvSpPr>
          <p:cNvPr id="3" name="Date Placeholder 2"/>
          <p:cNvSpPr>
            <a:spLocks noGrp="1"/>
          </p:cNvSpPr>
          <p:nvPr>
            <p:ph type="dt" sz="quarter" idx="1"/>
          </p:nvPr>
        </p:nvSpPr>
        <p:spPr>
          <a:xfrm>
            <a:off x="3970938" y="1"/>
            <a:ext cx="3037840" cy="464820"/>
          </a:xfrm>
          <a:prstGeom prst="rect">
            <a:avLst/>
          </a:prstGeom>
        </p:spPr>
        <p:txBody>
          <a:bodyPr vert="horz" lIns="92757" tIns="46378" rIns="92757" bIns="46378" rtlCol="0"/>
          <a:lstStyle>
            <a:lvl1pPr algn="r">
              <a:defRPr sz="1200"/>
            </a:lvl1pPr>
          </a:lstStyle>
          <a:p>
            <a:fld id="{6ACAA2AF-9732-42D6-8F91-068902FF5372}" type="datetimeFigureOut">
              <a:rPr lang="en-US" smtClean="0"/>
              <a:t>5/31/2023</a:t>
            </a:fld>
            <a:endParaRPr lang="en-US"/>
          </a:p>
        </p:txBody>
      </p:sp>
      <p:sp>
        <p:nvSpPr>
          <p:cNvPr id="4" name="Footer Placeholder 3"/>
          <p:cNvSpPr>
            <a:spLocks noGrp="1"/>
          </p:cNvSpPr>
          <p:nvPr>
            <p:ph type="ftr" sz="quarter" idx="2"/>
          </p:nvPr>
        </p:nvSpPr>
        <p:spPr>
          <a:xfrm>
            <a:off x="0" y="8829967"/>
            <a:ext cx="3037840" cy="464820"/>
          </a:xfrm>
          <a:prstGeom prst="rect">
            <a:avLst/>
          </a:prstGeom>
        </p:spPr>
        <p:txBody>
          <a:bodyPr vert="horz" lIns="92757" tIns="46378" rIns="92757" bIns="46378" rtlCol="0" anchor="b"/>
          <a:lstStyle>
            <a:lvl1pPr algn="l">
              <a:defRPr sz="1200"/>
            </a:lvl1pPr>
          </a:lstStyle>
          <a:p>
            <a:endParaRPr lang="en-US"/>
          </a:p>
        </p:txBody>
      </p:sp>
      <p:sp>
        <p:nvSpPr>
          <p:cNvPr id="5" name="Slide Number Placeholder 4"/>
          <p:cNvSpPr>
            <a:spLocks noGrp="1"/>
          </p:cNvSpPr>
          <p:nvPr>
            <p:ph type="sldNum" sz="quarter" idx="3"/>
          </p:nvPr>
        </p:nvSpPr>
        <p:spPr>
          <a:xfrm>
            <a:off x="3970938" y="8829967"/>
            <a:ext cx="3037840" cy="464820"/>
          </a:xfrm>
          <a:prstGeom prst="rect">
            <a:avLst/>
          </a:prstGeom>
        </p:spPr>
        <p:txBody>
          <a:bodyPr vert="horz" lIns="92757" tIns="46378" rIns="92757" bIns="46378" rtlCol="0" anchor="b"/>
          <a:lstStyle>
            <a:lvl1pPr algn="r">
              <a:defRPr sz="1200"/>
            </a:lvl1pPr>
          </a:lstStyle>
          <a:p>
            <a:fld id="{1EBE7C5D-4480-4EC7-8990-C4747C8C5353}" type="slidenum">
              <a:rPr lang="en-US" smtClean="0"/>
              <a:t>‹#›</a:t>
            </a:fld>
            <a:endParaRPr lang="en-US"/>
          </a:p>
        </p:txBody>
      </p:sp>
    </p:spTree>
    <p:extLst>
      <p:ext uri="{BB962C8B-B14F-4D97-AF65-F5344CB8AC3E}">
        <p14:creationId xmlns:p14="http://schemas.microsoft.com/office/powerpoint/2010/main" val="92031916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037840" cy="464820"/>
          </a:xfrm>
          <a:prstGeom prst="rect">
            <a:avLst/>
          </a:prstGeom>
        </p:spPr>
        <p:txBody>
          <a:bodyPr vert="horz" lIns="92757" tIns="46378" rIns="92757" bIns="46378" rtlCol="0"/>
          <a:lstStyle>
            <a:lvl1pPr algn="l">
              <a:defRPr sz="1200"/>
            </a:lvl1pPr>
          </a:lstStyle>
          <a:p>
            <a:endParaRPr lang="en-US"/>
          </a:p>
        </p:txBody>
      </p:sp>
      <p:sp>
        <p:nvSpPr>
          <p:cNvPr id="3" name="Date Placeholder 2"/>
          <p:cNvSpPr>
            <a:spLocks noGrp="1"/>
          </p:cNvSpPr>
          <p:nvPr>
            <p:ph type="dt" idx="1"/>
          </p:nvPr>
        </p:nvSpPr>
        <p:spPr>
          <a:xfrm>
            <a:off x="3970938" y="1"/>
            <a:ext cx="3037840" cy="464820"/>
          </a:xfrm>
          <a:prstGeom prst="rect">
            <a:avLst/>
          </a:prstGeom>
        </p:spPr>
        <p:txBody>
          <a:bodyPr vert="horz" lIns="92757" tIns="46378" rIns="92757" bIns="46378" rtlCol="0"/>
          <a:lstStyle>
            <a:lvl1pPr algn="r">
              <a:defRPr sz="1200"/>
            </a:lvl1pPr>
          </a:lstStyle>
          <a:p>
            <a:fld id="{12940AB7-140B-4A7C-A311-89C6FFF6ADE2}" type="datetimeFigureOut">
              <a:rPr lang="en-US" smtClean="0"/>
              <a:t>5/31/2023</a:t>
            </a:fld>
            <a:endParaRPr lang="en-US"/>
          </a:p>
        </p:txBody>
      </p:sp>
      <p:sp>
        <p:nvSpPr>
          <p:cNvPr id="4" name="Slide Image Placeholder 3"/>
          <p:cNvSpPr>
            <a:spLocks noGrp="1" noRot="1" noChangeAspect="1"/>
          </p:cNvSpPr>
          <p:nvPr>
            <p:ph type="sldImg" idx="2"/>
          </p:nvPr>
        </p:nvSpPr>
        <p:spPr>
          <a:xfrm>
            <a:off x="406400" y="696913"/>
            <a:ext cx="6197600" cy="3487737"/>
          </a:xfrm>
          <a:prstGeom prst="rect">
            <a:avLst/>
          </a:prstGeom>
          <a:noFill/>
          <a:ln w="12700">
            <a:solidFill>
              <a:prstClr val="black"/>
            </a:solidFill>
          </a:ln>
        </p:spPr>
        <p:txBody>
          <a:bodyPr vert="horz" lIns="92757" tIns="46378" rIns="92757" bIns="46378" rtlCol="0" anchor="ctr"/>
          <a:lstStyle/>
          <a:p>
            <a:endParaRPr lang="en-US"/>
          </a:p>
        </p:txBody>
      </p:sp>
      <p:sp>
        <p:nvSpPr>
          <p:cNvPr id="5" name="Notes Placeholder 4"/>
          <p:cNvSpPr>
            <a:spLocks noGrp="1"/>
          </p:cNvSpPr>
          <p:nvPr>
            <p:ph type="body" sz="quarter" idx="3"/>
          </p:nvPr>
        </p:nvSpPr>
        <p:spPr>
          <a:xfrm>
            <a:off x="701040" y="4415791"/>
            <a:ext cx="5608320" cy="4183380"/>
          </a:xfrm>
          <a:prstGeom prst="rect">
            <a:avLst/>
          </a:prstGeom>
        </p:spPr>
        <p:txBody>
          <a:bodyPr vert="horz" lIns="92757" tIns="46378" rIns="92757" bIns="46378"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4820"/>
          </a:xfrm>
          <a:prstGeom prst="rect">
            <a:avLst/>
          </a:prstGeom>
        </p:spPr>
        <p:txBody>
          <a:bodyPr vert="horz" lIns="92757" tIns="46378" rIns="92757" bIns="46378"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4820"/>
          </a:xfrm>
          <a:prstGeom prst="rect">
            <a:avLst/>
          </a:prstGeom>
        </p:spPr>
        <p:txBody>
          <a:bodyPr vert="horz" lIns="92757" tIns="46378" rIns="92757" bIns="46378" rtlCol="0" anchor="b"/>
          <a:lstStyle>
            <a:lvl1pPr algn="r">
              <a:defRPr sz="1200"/>
            </a:lvl1pPr>
          </a:lstStyle>
          <a:p>
            <a:fld id="{AEC5B357-A0BF-43C0-9DED-C16391EB018E}" type="slidenum">
              <a:rPr lang="en-US" smtClean="0"/>
              <a:t>‹#›</a:t>
            </a:fld>
            <a:endParaRPr lang="en-US"/>
          </a:p>
        </p:txBody>
      </p:sp>
    </p:spTree>
    <p:extLst>
      <p:ext uri="{BB962C8B-B14F-4D97-AF65-F5344CB8AC3E}">
        <p14:creationId xmlns:p14="http://schemas.microsoft.com/office/powerpoint/2010/main" val="17900239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1.xml"/><Relationship Id="rId6" Type="http://schemas.openxmlformats.org/officeDocument/2006/relationships/image" Target="../media/image25.jpeg"/><Relationship Id="rId5" Type="http://schemas.openxmlformats.org/officeDocument/2006/relationships/image" Target="../media/image24.png"/><Relationship Id="rId4" Type="http://schemas.openxmlformats.org/officeDocument/2006/relationships/image" Target="../media/image23.pn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2747" y="-34688"/>
            <a:ext cx="9161060" cy="5178188"/>
          </a:xfrm>
          <a:prstGeom prst="rect">
            <a:avLst/>
          </a:prstGeom>
        </p:spPr>
      </p:pic>
      <p:sp>
        <p:nvSpPr>
          <p:cNvPr id="4" name="Text Placeholder 23"/>
          <p:cNvSpPr>
            <a:spLocks noGrp="1"/>
          </p:cNvSpPr>
          <p:nvPr>
            <p:ph type="body" sz="quarter" idx="10" hasCustomPrompt="1"/>
          </p:nvPr>
        </p:nvSpPr>
        <p:spPr>
          <a:xfrm>
            <a:off x="304800" y="4259799"/>
            <a:ext cx="4114800" cy="609600"/>
          </a:xfrm>
          <a:prstGeom prst="rect">
            <a:avLst/>
          </a:prstGeom>
        </p:spPr>
        <p:txBody>
          <a:bodyPr>
            <a:normAutofit/>
          </a:bodyPr>
          <a:lstStyle>
            <a:lvl1pPr marL="0" indent="0">
              <a:buNone/>
              <a:defRPr sz="2800" b="1" baseline="0">
                <a:solidFill>
                  <a:schemeClr val="bg1"/>
                </a:solidFill>
              </a:defRPr>
            </a:lvl1pPr>
          </a:lstStyle>
          <a:p>
            <a:pPr lvl="0"/>
            <a:r>
              <a:rPr lang="en-US"/>
              <a:t>Presentation Title</a:t>
            </a:r>
            <a:endParaRPr lang="en-CA"/>
          </a:p>
        </p:txBody>
      </p:sp>
      <p:sp>
        <p:nvSpPr>
          <p:cNvPr id="5" name="Title Placeholder 1"/>
          <p:cNvSpPr>
            <a:spLocks noGrp="1"/>
          </p:cNvSpPr>
          <p:nvPr>
            <p:ph type="title" hasCustomPrompt="1"/>
          </p:nvPr>
        </p:nvSpPr>
        <p:spPr>
          <a:xfrm>
            <a:off x="7086600" y="4259799"/>
            <a:ext cx="1828800" cy="246184"/>
          </a:xfrm>
          <a:prstGeom prst="rect">
            <a:avLst/>
          </a:prstGeom>
        </p:spPr>
        <p:txBody>
          <a:bodyPr vert="horz" lIns="91440" tIns="45720" rIns="91440" bIns="45720" rtlCol="0" anchor="ctr">
            <a:noAutofit/>
          </a:bodyPr>
          <a:lstStyle>
            <a:lvl1pPr algn="r">
              <a:defRPr sz="1600" b="0">
                <a:solidFill>
                  <a:srgbClr val="404040"/>
                </a:solidFill>
              </a:defRPr>
            </a:lvl1pPr>
          </a:lstStyle>
          <a:p>
            <a:r>
              <a:rPr lang="en-CA"/>
              <a:t>Name</a:t>
            </a:r>
            <a:endParaRPr lang="en-US"/>
          </a:p>
        </p:txBody>
      </p:sp>
      <p:sp>
        <p:nvSpPr>
          <p:cNvPr id="10" name="Text Placeholder 9"/>
          <p:cNvSpPr>
            <a:spLocks noGrp="1"/>
          </p:cNvSpPr>
          <p:nvPr>
            <p:ph type="body" sz="quarter" idx="11" hasCustomPrompt="1"/>
          </p:nvPr>
        </p:nvSpPr>
        <p:spPr>
          <a:xfrm>
            <a:off x="7086600" y="4623337"/>
            <a:ext cx="1828800" cy="246062"/>
          </a:xfrm>
        </p:spPr>
        <p:txBody>
          <a:bodyPr>
            <a:noAutofit/>
          </a:bodyPr>
          <a:lstStyle>
            <a:lvl1pPr marL="0" indent="0" algn="r">
              <a:buNone/>
              <a:defRPr sz="1600"/>
            </a:lvl1pPr>
          </a:lstStyle>
          <a:p>
            <a:pPr lvl="0"/>
            <a:r>
              <a:rPr lang="en-US"/>
              <a:t>Date</a:t>
            </a:r>
            <a:endParaRPr lang="en-CA"/>
          </a:p>
        </p:txBody>
      </p:sp>
      <p:pic>
        <p:nvPicPr>
          <p:cNvPr id="2" name="Picture 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400800" y="-1085850"/>
            <a:ext cx="2590800" cy="3352800"/>
          </a:xfrm>
          <a:prstGeom prst="rect">
            <a:avLst/>
          </a:prstGeom>
        </p:spPr>
      </p:pic>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400800" y="-1085850"/>
            <a:ext cx="2590800" cy="3352800"/>
          </a:xfrm>
          <a:prstGeom prst="rect">
            <a:avLst/>
          </a:prstGeom>
        </p:spPr>
      </p:pic>
    </p:spTree>
    <p:extLst>
      <p:ext uri="{BB962C8B-B14F-4D97-AF65-F5344CB8AC3E}">
        <p14:creationId xmlns:p14="http://schemas.microsoft.com/office/powerpoint/2010/main" val="19008312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Agenda 5 items">
    <p:spTree>
      <p:nvGrpSpPr>
        <p:cNvPr id="1" name=""/>
        <p:cNvGrpSpPr/>
        <p:nvPr/>
      </p:nvGrpSpPr>
      <p:grpSpPr>
        <a:xfrm>
          <a:off x="0" y="0"/>
          <a:ext cx="0" cy="0"/>
          <a:chOff x="0" y="0"/>
          <a:chExt cx="0" cy="0"/>
        </a:xfrm>
      </p:grpSpPr>
      <p:pic>
        <p:nvPicPr>
          <p:cNvPr id="47" name="Picture 46"/>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796" y="0"/>
            <a:ext cx="2597596" cy="5143500"/>
          </a:xfrm>
          <a:prstGeom prst="rect">
            <a:avLst/>
          </a:prstGeom>
        </p:spPr>
      </p:pic>
      <p:sp>
        <p:nvSpPr>
          <p:cNvPr id="22" name="Right Triangle 21"/>
          <p:cNvSpPr/>
          <p:nvPr/>
        </p:nvSpPr>
        <p:spPr>
          <a:xfrm flipH="1">
            <a:off x="6002427" y="4078211"/>
            <a:ext cx="164811" cy="176865"/>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2" name="TextBox 31"/>
          <p:cNvSpPr txBox="1"/>
          <p:nvPr/>
        </p:nvSpPr>
        <p:spPr>
          <a:xfrm>
            <a:off x="3282694" y="1428522"/>
            <a:ext cx="2590800" cy="369332"/>
          </a:xfrm>
          <a:prstGeom prst="rect">
            <a:avLst/>
          </a:prstGeom>
          <a:noFill/>
        </p:spPr>
        <p:txBody>
          <a:bodyPr wrap="square" rtlCol="0">
            <a:spAutoFit/>
          </a:bodyPr>
          <a:lstStyle/>
          <a:p>
            <a:endParaRPr lang="en-CA"/>
          </a:p>
        </p:txBody>
      </p:sp>
      <p:sp>
        <p:nvSpPr>
          <p:cNvPr id="33" name="TextBox 32"/>
          <p:cNvSpPr txBox="1"/>
          <p:nvPr/>
        </p:nvSpPr>
        <p:spPr>
          <a:xfrm>
            <a:off x="3276598" y="2314120"/>
            <a:ext cx="2590800" cy="369332"/>
          </a:xfrm>
          <a:prstGeom prst="rect">
            <a:avLst/>
          </a:prstGeom>
          <a:noFill/>
        </p:spPr>
        <p:txBody>
          <a:bodyPr wrap="square" rtlCol="0">
            <a:spAutoFit/>
          </a:bodyPr>
          <a:lstStyle/>
          <a:p>
            <a:endParaRPr lang="en-CA"/>
          </a:p>
        </p:txBody>
      </p:sp>
      <p:sp>
        <p:nvSpPr>
          <p:cNvPr id="34" name="TextBox 33"/>
          <p:cNvSpPr txBox="1"/>
          <p:nvPr/>
        </p:nvSpPr>
        <p:spPr>
          <a:xfrm>
            <a:off x="3276598" y="3287917"/>
            <a:ext cx="2590800" cy="369332"/>
          </a:xfrm>
          <a:prstGeom prst="rect">
            <a:avLst/>
          </a:prstGeom>
          <a:noFill/>
        </p:spPr>
        <p:txBody>
          <a:bodyPr wrap="square" rtlCol="0">
            <a:spAutoFit/>
          </a:bodyPr>
          <a:lstStyle/>
          <a:p>
            <a:endParaRPr lang="en-CA"/>
          </a:p>
        </p:txBody>
      </p:sp>
      <p:sp>
        <p:nvSpPr>
          <p:cNvPr id="36" name="Content Placeholder 4"/>
          <p:cNvSpPr>
            <a:spLocks noGrp="1"/>
          </p:cNvSpPr>
          <p:nvPr>
            <p:ph sz="quarter" idx="11" hasCustomPrompt="1"/>
          </p:nvPr>
        </p:nvSpPr>
        <p:spPr>
          <a:xfrm>
            <a:off x="3257548" y="427552"/>
            <a:ext cx="4267202" cy="516494"/>
          </a:xfrm>
        </p:spPr>
        <p:txBody>
          <a:bodyPr>
            <a:normAutofit/>
          </a:bodyPr>
          <a:lstStyle>
            <a:lvl1pPr marL="0" indent="0">
              <a:buClr>
                <a:schemeClr val="tx2"/>
              </a:buClr>
              <a:buFont typeface="Wingdings" panose="05000000000000000000" pitchFamily="2" charset="2"/>
              <a:buNone/>
              <a:defRPr sz="1800" b="0" baseline="0">
                <a:solidFill>
                  <a:schemeClr val="accent2"/>
                </a:solidFill>
                <a:latin typeface="+mj-lt"/>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37" name="Content Placeholder 4"/>
          <p:cNvSpPr>
            <a:spLocks noGrp="1"/>
          </p:cNvSpPr>
          <p:nvPr>
            <p:ph sz="quarter" idx="12" hasCustomPrompt="1"/>
          </p:nvPr>
        </p:nvSpPr>
        <p:spPr>
          <a:xfrm>
            <a:off x="3276598" y="1350441"/>
            <a:ext cx="4267202" cy="516494"/>
          </a:xfrm>
        </p:spPr>
        <p:txBody>
          <a:bodyPr>
            <a:normAutofit/>
          </a:bodyPr>
          <a:lstStyle>
            <a:lvl1pPr marL="0" indent="0">
              <a:buClr>
                <a:schemeClr val="tx2"/>
              </a:buClr>
              <a:buFont typeface="Wingdings" panose="05000000000000000000" pitchFamily="2" charset="2"/>
              <a:buNone/>
              <a:defRPr sz="1800" b="0" baseline="0">
                <a:solidFill>
                  <a:schemeClr val="accent2"/>
                </a:solidFill>
                <a:latin typeface="+mj-lt"/>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38" name="Content Placeholder 4"/>
          <p:cNvSpPr>
            <a:spLocks noGrp="1"/>
          </p:cNvSpPr>
          <p:nvPr>
            <p:ph sz="quarter" idx="13" hasCustomPrompt="1"/>
          </p:nvPr>
        </p:nvSpPr>
        <p:spPr>
          <a:xfrm>
            <a:off x="3257548" y="2282330"/>
            <a:ext cx="4267202" cy="516494"/>
          </a:xfrm>
        </p:spPr>
        <p:txBody>
          <a:bodyPr>
            <a:normAutofit/>
          </a:bodyPr>
          <a:lstStyle>
            <a:lvl1pPr marL="0" indent="0">
              <a:buClr>
                <a:schemeClr val="tx2"/>
              </a:buClr>
              <a:buFont typeface="Wingdings" panose="05000000000000000000" pitchFamily="2" charset="2"/>
              <a:buNone/>
              <a:defRPr sz="1800" b="0" baseline="0">
                <a:solidFill>
                  <a:schemeClr val="accent2"/>
                </a:solidFill>
                <a:latin typeface="+mj-lt"/>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39" name="Content Placeholder 4"/>
          <p:cNvSpPr>
            <a:spLocks noGrp="1"/>
          </p:cNvSpPr>
          <p:nvPr>
            <p:ph sz="quarter" idx="14" hasCustomPrompt="1"/>
          </p:nvPr>
        </p:nvSpPr>
        <p:spPr>
          <a:xfrm>
            <a:off x="3257548" y="3210137"/>
            <a:ext cx="4267202" cy="516494"/>
          </a:xfrm>
        </p:spPr>
        <p:txBody>
          <a:bodyPr>
            <a:normAutofit/>
          </a:bodyPr>
          <a:lstStyle>
            <a:lvl1pPr marL="0" indent="0">
              <a:buClr>
                <a:schemeClr val="tx2"/>
              </a:buClr>
              <a:buFont typeface="Wingdings" panose="05000000000000000000" pitchFamily="2" charset="2"/>
              <a:buNone/>
              <a:defRPr sz="1800" b="0" baseline="0">
                <a:solidFill>
                  <a:schemeClr val="accent2"/>
                </a:solidFill>
                <a:latin typeface="+mj-lt"/>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cxnSp>
        <p:nvCxnSpPr>
          <p:cNvPr id="16" name="Straight Connector 15"/>
          <p:cNvCxnSpPr/>
          <p:nvPr/>
        </p:nvCxnSpPr>
        <p:spPr>
          <a:xfrm>
            <a:off x="2981323" y="-628650"/>
            <a:ext cx="0" cy="6369627"/>
          </a:xfrm>
          <a:prstGeom prst="line">
            <a:avLst/>
          </a:prstGeom>
          <a:ln>
            <a:solidFill>
              <a:srgbClr val="5D5B6F">
                <a:alpha val="20000"/>
              </a:srgbClr>
            </a:solidFill>
          </a:ln>
        </p:spPr>
        <p:style>
          <a:lnRef idx="1">
            <a:schemeClr val="accent1"/>
          </a:lnRef>
          <a:fillRef idx="0">
            <a:schemeClr val="accent1"/>
          </a:fillRef>
          <a:effectRef idx="0">
            <a:schemeClr val="accent1"/>
          </a:effectRef>
          <a:fontRef idx="minor">
            <a:schemeClr val="tx1"/>
          </a:fontRef>
        </p:style>
      </p:cxnSp>
      <p:sp>
        <p:nvSpPr>
          <p:cNvPr id="17" name="Oval 16"/>
          <p:cNvSpPr/>
          <p:nvPr/>
        </p:nvSpPr>
        <p:spPr>
          <a:xfrm>
            <a:off x="2828923" y="542924"/>
            <a:ext cx="285750" cy="285750"/>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2828923" y="1470313"/>
            <a:ext cx="285750" cy="285750"/>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2828923" y="2397702"/>
            <a:ext cx="285750" cy="285750"/>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2828923" y="3325091"/>
            <a:ext cx="285750" cy="285750"/>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Content Placeholder 4"/>
          <p:cNvSpPr>
            <a:spLocks noGrp="1"/>
          </p:cNvSpPr>
          <p:nvPr>
            <p:ph sz="quarter" idx="15" hasCustomPrompt="1"/>
          </p:nvPr>
        </p:nvSpPr>
        <p:spPr>
          <a:xfrm>
            <a:off x="3276598" y="4137108"/>
            <a:ext cx="4267202" cy="516494"/>
          </a:xfrm>
        </p:spPr>
        <p:txBody>
          <a:bodyPr>
            <a:normAutofit/>
          </a:bodyPr>
          <a:lstStyle>
            <a:lvl1pPr marL="0" indent="0">
              <a:buClr>
                <a:schemeClr val="tx2"/>
              </a:buClr>
              <a:buFont typeface="Wingdings" panose="05000000000000000000" pitchFamily="2" charset="2"/>
              <a:buNone/>
              <a:defRPr sz="1800" b="0" baseline="0">
                <a:solidFill>
                  <a:schemeClr val="accent2"/>
                </a:solidFill>
                <a:latin typeface="+mj-lt"/>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21" name="Oval 20"/>
          <p:cNvSpPr/>
          <p:nvPr/>
        </p:nvSpPr>
        <p:spPr>
          <a:xfrm>
            <a:off x="2847973" y="4252062"/>
            <a:ext cx="285750" cy="285750"/>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p:cNvSpPr txBox="1"/>
          <p:nvPr/>
        </p:nvSpPr>
        <p:spPr>
          <a:xfrm>
            <a:off x="152400" y="133350"/>
            <a:ext cx="926536" cy="369332"/>
          </a:xfrm>
          <a:prstGeom prst="rect">
            <a:avLst/>
          </a:prstGeom>
          <a:noFill/>
          <a:ln>
            <a:noFill/>
          </a:ln>
          <a:effectLst/>
        </p:spPr>
        <p:txBody>
          <a:bodyPr wrap="none" lIns="0" tIns="0" rIns="0" bIns="0" rtlCol="0">
            <a:spAutoFit/>
          </a:bodyPr>
          <a:lstStyle/>
          <a:p>
            <a:pPr algn="ctr"/>
            <a:r>
              <a:rPr lang="en-US" sz="2400" b="1">
                <a:solidFill>
                  <a:schemeClr val="lt1"/>
                </a:solidFill>
                <a:latin typeface="+mj-lt"/>
              </a:rPr>
              <a:t>Agenda</a:t>
            </a:r>
          </a:p>
        </p:txBody>
      </p:sp>
      <p:sp>
        <p:nvSpPr>
          <p:cNvPr id="27" name="Right Triangle 26"/>
          <p:cNvSpPr/>
          <p:nvPr userDrawn="1"/>
        </p:nvSpPr>
        <p:spPr>
          <a:xfrm flipH="1">
            <a:off x="6002427" y="4078211"/>
            <a:ext cx="164811" cy="176865"/>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31" name="Straight Connector 30"/>
          <p:cNvCxnSpPr/>
          <p:nvPr userDrawn="1"/>
        </p:nvCxnSpPr>
        <p:spPr>
          <a:xfrm>
            <a:off x="2981323" y="-628650"/>
            <a:ext cx="0" cy="6369627"/>
          </a:xfrm>
          <a:prstGeom prst="line">
            <a:avLst/>
          </a:prstGeom>
          <a:ln>
            <a:solidFill>
              <a:srgbClr val="5D5B6F">
                <a:alpha val="20000"/>
              </a:srgbClr>
            </a:solidFill>
          </a:ln>
        </p:spPr>
        <p:style>
          <a:lnRef idx="1">
            <a:schemeClr val="accent1"/>
          </a:lnRef>
          <a:fillRef idx="0">
            <a:schemeClr val="accent1"/>
          </a:fillRef>
          <a:effectRef idx="0">
            <a:schemeClr val="accent1"/>
          </a:effectRef>
          <a:fontRef idx="minor">
            <a:schemeClr val="tx1"/>
          </a:fontRef>
        </p:style>
      </p:cxnSp>
      <p:sp>
        <p:nvSpPr>
          <p:cNvPr id="35" name="Oval 34"/>
          <p:cNvSpPr/>
          <p:nvPr userDrawn="1"/>
        </p:nvSpPr>
        <p:spPr>
          <a:xfrm>
            <a:off x="2828923" y="542924"/>
            <a:ext cx="285750" cy="285750"/>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p:cNvSpPr/>
          <p:nvPr userDrawn="1"/>
        </p:nvSpPr>
        <p:spPr>
          <a:xfrm>
            <a:off x="2828923" y="1470313"/>
            <a:ext cx="285750" cy="285750"/>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p:cNvSpPr/>
          <p:nvPr userDrawn="1"/>
        </p:nvSpPr>
        <p:spPr>
          <a:xfrm>
            <a:off x="2828923" y="2397702"/>
            <a:ext cx="285750" cy="285750"/>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p:cNvSpPr/>
          <p:nvPr userDrawn="1"/>
        </p:nvSpPr>
        <p:spPr>
          <a:xfrm>
            <a:off x="2828923" y="3325091"/>
            <a:ext cx="285750" cy="285750"/>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p:cNvSpPr/>
          <p:nvPr userDrawn="1"/>
        </p:nvSpPr>
        <p:spPr>
          <a:xfrm>
            <a:off x="2847973" y="4252062"/>
            <a:ext cx="285750" cy="285750"/>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p:cNvSpPr txBox="1"/>
          <p:nvPr userDrawn="1"/>
        </p:nvSpPr>
        <p:spPr>
          <a:xfrm>
            <a:off x="152400" y="133350"/>
            <a:ext cx="926536" cy="369332"/>
          </a:xfrm>
          <a:prstGeom prst="rect">
            <a:avLst/>
          </a:prstGeom>
          <a:noFill/>
          <a:ln>
            <a:noFill/>
          </a:ln>
          <a:effectLst/>
        </p:spPr>
        <p:txBody>
          <a:bodyPr wrap="none" lIns="0" tIns="0" rIns="0" bIns="0" rtlCol="0">
            <a:spAutoFit/>
          </a:bodyPr>
          <a:lstStyle/>
          <a:p>
            <a:pPr algn="ctr"/>
            <a:r>
              <a:rPr lang="en-US" sz="2400" b="1">
                <a:solidFill>
                  <a:schemeClr val="lt1"/>
                </a:solidFill>
                <a:latin typeface="+mj-lt"/>
              </a:rPr>
              <a:t>Agenda</a:t>
            </a:r>
          </a:p>
        </p:txBody>
      </p:sp>
      <p:sp>
        <p:nvSpPr>
          <p:cNvPr id="30" name="TextBox 29"/>
          <p:cNvSpPr txBox="1"/>
          <p:nvPr userDrawn="1"/>
        </p:nvSpPr>
        <p:spPr>
          <a:xfrm>
            <a:off x="7315200" y="4914746"/>
            <a:ext cx="1828800" cy="215444"/>
          </a:xfrm>
          <a:prstGeom prst="rect">
            <a:avLst/>
          </a:prstGeom>
          <a:noFill/>
        </p:spPr>
        <p:txBody>
          <a:bodyPr wrap="square" rtlCol="0">
            <a:spAutoFit/>
          </a:bodyPr>
          <a:lstStyle/>
          <a:p>
            <a:pPr algn="r"/>
            <a:r>
              <a:rPr lang="en-CA" sz="800">
                <a:solidFill>
                  <a:srgbClr val="BBB0A6"/>
                </a:solidFill>
                <a:latin typeface="Arial Narrow" panose="020B0606020202030204" pitchFamily="34" charset="0"/>
              </a:rPr>
              <a:t>© </a:t>
            </a:r>
            <a:r>
              <a:rPr lang="en-CA" sz="800" baseline="0">
                <a:solidFill>
                  <a:srgbClr val="BBB0A6"/>
                </a:solidFill>
                <a:latin typeface="Arial Narrow" panose="020B0606020202030204" pitchFamily="34" charset="0"/>
              </a:rPr>
              <a:t>Linamar Corporation  </a:t>
            </a:r>
            <a:fld id="{18333F4C-42CE-42A1-B825-E8BE4CF77F3D}" type="slidenum">
              <a:rPr lang="en-CA" sz="800" smtClean="0">
                <a:solidFill>
                  <a:srgbClr val="BBB0A6"/>
                </a:solidFill>
                <a:latin typeface="Arial Narrow" panose="020B0606020202030204" pitchFamily="34" charset="0"/>
              </a:rPr>
              <a:t>‹#›</a:t>
            </a:fld>
            <a:endParaRPr lang="en-CA" sz="1000">
              <a:solidFill>
                <a:srgbClr val="BBB0A6"/>
              </a:solidFill>
              <a:latin typeface="Arial Narrow" panose="020B0606020202030204" pitchFamily="34" charset="0"/>
            </a:endParaRPr>
          </a:p>
        </p:txBody>
      </p:sp>
    </p:spTree>
    <p:extLst>
      <p:ext uri="{BB962C8B-B14F-4D97-AF65-F5344CB8AC3E}">
        <p14:creationId xmlns:p14="http://schemas.microsoft.com/office/powerpoint/2010/main" val="23600167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Pull Quote">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6200" y="0"/>
            <a:ext cx="9296399" cy="5162550"/>
          </a:xfrm>
          <a:prstGeom prst="rect">
            <a:avLst/>
          </a:prstGeom>
        </p:spPr>
      </p:pic>
      <p:sp>
        <p:nvSpPr>
          <p:cNvPr id="6" name="Rectangle 5"/>
          <p:cNvSpPr/>
          <p:nvPr/>
        </p:nvSpPr>
        <p:spPr>
          <a:xfrm>
            <a:off x="533400" y="590550"/>
            <a:ext cx="8153400" cy="3962400"/>
          </a:xfrm>
          <a:prstGeom prst="rect">
            <a:avLst/>
          </a:prstGeom>
          <a:solidFill>
            <a:schemeClr val="accent6">
              <a:alpha val="75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CA"/>
          </a:p>
        </p:txBody>
      </p:sp>
      <p:sp>
        <p:nvSpPr>
          <p:cNvPr id="4" name="Content Placeholder 4"/>
          <p:cNvSpPr>
            <a:spLocks noGrp="1"/>
          </p:cNvSpPr>
          <p:nvPr>
            <p:ph sz="quarter" idx="10"/>
          </p:nvPr>
        </p:nvSpPr>
        <p:spPr>
          <a:xfrm>
            <a:off x="762000" y="819150"/>
            <a:ext cx="7696200" cy="2819400"/>
          </a:xfrm>
        </p:spPr>
        <p:txBody>
          <a:bodyPr/>
          <a:lstStyle>
            <a:lvl1pPr marL="342900" indent="-342900">
              <a:buClr>
                <a:schemeClr val="tx2"/>
              </a:buClr>
              <a:buFont typeface="Wingdings" panose="05000000000000000000" pitchFamily="2" charset="2"/>
              <a:buChar char="§"/>
              <a:defRPr>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itle 2"/>
          <p:cNvSpPr>
            <a:spLocks noGrp="1"/>
          </p:cNvSpPr>
          <p:nvPr>
            <p:ph type="title"/>
          </p:nvPr>
        </p:nvSpPr>
        <p:spPr>
          <a:xfrm>
            <a:off x="4038600" y="3838575"/>
            <a:ext cx="4419600" cy="514350"/>
          </a:xfrm>
        </p:spPr>
        <p:txBody>
          <a:bodyPr/>
          <a:lstStyle>
            <a:lvl1pPr algn="r">
              <a:defRPr>
                <a:solidFill>
                  <a:srgbClr val="BC4E21"/>
                </a:solidFill>
              </a:defRPr>
            </a:lvl1pPr>
          </a:lstStyle>
          <a:p>
            <a:r>
              <a:rPr lang="en-US"/>
              <a:t>Click to edit Master title style</a:t>
            </a:r>
          </a:p>
        </p:txBody>
      </p:sp>
      <p:sp>
        <p:nvSpPr>
          <p:cNvPr id="9" name="TextBox 8"/>
          <p:cNvSpPr txBox="1"/>
          <p:nvPr/>
        </p:nvSpPr>
        <p:spPr>
          <a:xfrm>
            <a:off x="8686800" y="4914746"/>
            <a:ext cx="457200" cy="215444"/>
          </a:xfrm>
          <a:prstGeom prst="rect">
            <a:avLst/>
          </a:prstGeom>
          <a:noFill/>
        </p:spPr>
        <p:txBody>
          <a:bodyPr wrap="square" rtlCol="0">
            <a:spAutoFit/>
          </a:bodyPr>
          <a:lstStyle/>
          <a:p>
            <a:pPr algn="r"/>
            <a:fld id="{C5E48551-6F78-4B9C-807B-D0DFD8E31CE1}" type="slidenum">
              <a:rPr lang="en-CA" sz="800" smtClean="0">
                <a:solidFill>
                  <a:srgbClr val="404040"/>
                </a:solidFill>
                <a:latin typeface="Arial Narrow" panose="020B0606020202030204" pitchFamily="34" charset="0"/>
              </a:rPr>
              <a:pPr algn="r"/>
              <a:t>‹#›</a:t>
            </a:fld>
            <a:endParaRPr lang="en-CA" sz="1000">
              <a:solidFill>
                <a:srgbClr val="404040"/>
              </a:solidFill>
              <a:latin typeface="Arial Narrow" panose="020B0606020202030204" pitchFamily="34" charset="0"/>
            </a:endParaRPr>
          </a:p>
        </p:txBody>
      </p:sp>
      <p:sp>
        <p:nvSpPr>
          <p:cNvPr id="8" name="Rectangle 7"/>
          <p:cNvSpPr/>
          <p:nvPr userDrawn="1"/>
        </p:nvSpPr>
        <p:spPr>
          <a:xfrm>
            <a:off x="533400" y="590550"/>
            <a:ext cx="8153400" cy="3962400"/>
          </a:xfrm>
          <a:prstGeom prst="rect">
            <a:avLst/>
          </a:prstGeom>
          <a:solidFill>
            <a:schemeClr val="accent6">
              <a:alpha val="75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CA"/>
          </a:p>
        </p:txBody>
      </p:sp>
      <p:sp>
        <p:nvSpPr>
          <p:cNvPr id="10" name="TextBox 9"/>
          <p:cNvSpPr txBox="1"/>
          <p:nvPr userDrawn="1"/>
        </p:nvSpPr>
        <p:spPr>
          <a:xfrm>
            <a:off x="7772400" y="4914746"/>
            <a:ext cx="1371600" cy="215444"/>
          </a:xfrm>
          <a:prstGeom prst="rect">
            <a:avLst/>
          </a:prstGeom>
          <a:noFill/>
        </p:spPr>
        <p:txBody>
          <a:bodyPr wrap="square" rtlCol="0">
            <a:spAutoFit/>
          </a:bodyPr>
          <a:lstStyle/>
          <a:p>
            <a:pPr algn="r"/>
            <a:r>
              <a:rPr lang="en-CA" sz="800">
                <a:solidFill>
                  <a:srgbClr val="404040"/>
                </a:solidFill>
                <a:latin typeface="Arial Narrow" panose="020B0606020202030204" pitchFamily="34" charset="0"/>
              </a:rPr>
              <a:t>© </a:t>
            </a:r>
            <a:r>
              <a:rPr lang="en-CA" sz="800" baseline="0">
                <a:solidFill>
                  <a:srgbClr val="404040"/>
                </a:solidFill>
                <a:latin typeface="Arial Narrow" panose="020B0606020202030204" pitchFamily="34" charset="0"/>
              </a:rPr>
              <a:t>Linamar Corporation </a:t>
            </a:r>
            <a:fld id="{C5E48551-6F78-4B9C-807B-D0DFD8E31CE1}" type="slidenum">
              <a:rPr lang="en-CA" sz="800" smtClean="0">
                <a:solidFill>
                  <a:srgbClr val="404040"/>
                </a:solidFill>
                <a:latin typeface="Arial Narrow" panose="020B0606020202030204" pitchFamily="34" charset="0"/>
              </a:rPr>
              <a:pPr algn="r"/>
              <a:t>‹#›</a:t>
            </a:fld>
            <a:endParaRPr lang="en-CA" sz="1000">
              <a:solidFill>
                <a:srgbClr val="404040"/>
              </a:solidFill>
              <a:latin typeface="Arial Narrow" panose="020B0606020202030204" pitchFamily="34" charset="0"/>
            </a:endParaRPr>
          </a:p>
        </p:txBody>
      </p:sp>
    </p:spTree>
    <p:extLst>
      <p:ext uri="{BB962C8B-B14F-4D97-AF65-F5344CB8AC3E}">
        <p14:creationId xmlns:p14="http://schemas.microsoft.com/office/powerpoint/2010/main" val="71874487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6" name="Title 2"/>
          <p:cNvSpPr>
            <a:spLocks noGrp="1"/>
          </p:cNvSpPr>
          <p:nvPr>
            <p:ph type="title"/>
          </p:nvPr>
        </p:nvSpPr>
        <p:spPr>
          <a:xfrm>
            <a:off x="228600" y="285748"/>
            <a:ext cx="4343400" cy="762001"/>
          </a:xfrm>
        </p:spPr>
        <p:txBody>
          <a:bodyPr/>
          <a:lstStyle>
            <a:lvl1pPr>
              <a:defRPr/>
            </a:lvl1pPr>
          </a:lstStyle>
          <a:p>
            <a:r>
              <a:rPr lang="en-US"/>
              <a:t>Click to edit Master title style</a:t>
            </a:r>
          </a:p>
        </p:txBody>
      </p:sp>
      <p:cxnSp>
        <p:nvCxnSpPr>
          <p:cNvPr id="7" name="Straight Connector 6"/>
          <p:cNvCxnSpPr/>
          <p:nvPr/>
        </p:nvCxnSpPr>
        <p:spPr>
          <a:xfrm>
            <a:off x="228600" y="2857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8" name="Content Placeholder 4"/>
          <p:cNvSpPr>
            <a:spLocks noGrp="1"/>
          </p:cNvSpPr>
          <p:nvPr>
            <p:ph sz="quarter" idx="11" hasCustomPrompt="1"/>
          </p:nvPr>
        </p:nvSpPr>
        <p:spPr>
          <a:xfrm>
            <a:off x="228600" y="1200150"/>
            <a:ext cx="3505200" cy="761999"/>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2" name="Rectangle 1"/>
          <p:cNvSpPr/>
          <p:nvPr/>
        </p:nvSpPr>
        <p:spPr>
          <a:xfrm>
            <a:off x="697282" y="0"/>
            <a:ext cx="8458200" cy="5143500"/>
          </a:xfrm>
          <a:custGeom>
            <a:avLst/>
            <a:gdLst>
              <a:gd name="connsiteX0" fmla="*/ 0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0 w 8458200"/>
              <a:gd name="connsiteY4" fmla="*/ 0 h 5143500"/>
              <a:gd name="connsiteX0" fmla="*/ 6073254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6073254 w 8458200"/>
              <a:gd name="connsiteY4" fmla="*/ 0 h 5143500"/>
              <a:gd name="connsiteX0" fmla="*/ 5418161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5418161 w 8458200"/>
              <a:gd name="connsiteY4" fmla="*/ 0 h 5143500"/>
              <a:gd name="connsiteX0" fmla="*/ 5616054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5616054 w 8458200"/>
              <a:gd name="connsiteY4" fmla="*/ 0 h 514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58200" h="5143500">
                <a:moveTo>
                  <a:pt x="5616054" y="0"/>
                </a:moveTo>
                <a:lnTo>
                  <a:pt x="8458200" y="0"/>
                </a:lnTo>
                <a:lnTo>
                  <a:pt x="8458200" y="5143500"/>
                </a:lnTo>
                <a:lnTo>
                  <a:pt x="0" y="5143500"/>
                </a:lnTo>
                <a:lnTo>
                  <a:pt x="5616054" y="0"/>
                </a:lnTo>
                <a:close/>
              </a:path>
            </a:pathLst>
          </a:custGeom>
          <a:blipFill dpi="0" rotWithShape="1">
            <a:blip r:embed="rId2" cstate="screen">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TextBox 11"/>
          <p:cNvSpPr txBox="1"/>
          <p:nvPr userDrawn="1"/>
        </p:nvSpPr>
        <p:spPr>
          <a:xfrm>
            <a:off x="7696200" y="4914746"/>
            <a:ext cx="1447800" cy="215444"/>
          </a:xfrm>
          <a:prstGeom prst="rect">
            <a:avLst/>
          </a:prstGeom>
          <a:noFill/>
        </p:spPr>
        <p:txBody>
          <a:bodyPr wrap="square" rtlCol="0">
            <a:spAutoFit/>
          </a:bodyPr>
          <a:lstStyle/>
          <a:p>
            <a:pPr algn="r"/>
            <a:r>
              <a:rPr lang="en-CA" sz="800">
                <a:solidFill>
                  <a:schemeClr val="bg1"/>
                </a:solidFill>
                <a:latin typeface="Arial Narrow" panose="020B0606020202030204" pitchFamily="34" charset="0"/>
              </a:rPr>
              <a:t>© </a:t>
            </a:r>
            <a:r>
              <a:rPr lang="en-CA" sz="800" baseline="0">
                <a:solidFill>
                  <a:schemeClr val="bg1"/>
                </a:solidFill>
                <a:latin typeface="Arial Narrow" panose="020B0606020202030204" pitchFamily="34" charset="0"/>
              </a:rPr>
              <a:t>Linamar Corporation </a:t>
            </a:r>
            <a:fld id="{C5E48551-6F78-4B9C-807B-D0DFD8E31CE1}" type="slidenum">
              <a:rPr lang="en-CA" sz="800" smtClean="0">
                <a:solidFill>
                  <a:schemeClr val="bg1"/>
                </a:solidFill>
                <a:latin typeface="Arial Narrow" panose="020B0606020202030204" pitchFamily="34" charset="0"/>
              </a:rPr>
              <a:pPr algn="r"/>
              <a:t>‹#›</a:t>
            </a:fld>
            <a:endParaRPr lang="en-CA" sz="1000">
              <a:solidFill>
                <a:schemeClr val="bg1"/>
              </a:solidFill>
              <a:latin typeface="Arial Narrow" panose="020B0606020202030204" pitchFamily="34" charset="0"/>
            </a:endParaRPr>
          </a:p>
        </p:txBody>
      </p:sp>
      <p:cxnSp>
        <p:nvCxnSpPr>
          <p:cNvPr id="9" name="Straight Connector 8"/>
          <p:cNvCxnSpPr/>
          <p:nvPr userDrawn="1"/>
        </p:nvCxnSpPr>
        <p:spPr>
          <a:xfrm>
            <a:off x="228600" y="2857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10276806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9_Section Title 2">
    <p:spTree>
      <p:nvGrpSpPr>
        <p:cNvPr id="1" name=""/>
        <p:cNvGrpSpPr/>
        <p:nvPr/>
      </p:nvGrpSpPr>
      <p:grpSpPr>
        <a:xfrm>
          <a:off x="0" y="0"/>
          <a:ext cx="0" cy="0"/>
          <a:chOff x="0" y="0"/>
          <a:chExt cx="0" cy="0"/>
        </a:xfrm>
      </p:grpSpPr>
      <p:sp>
        <p:nvSpPr>
          <p:cNvPr id="6" name="Title 2"/>
          <p:cNvSpPr>
            <a:spLocks noGrp="1"/>
          </p:cNvSpPr>
          <p:nvPr>
            <p:ph type="title"/>
          </p:nvPr>
        </p:nvSpPr>
        <p:spPr>
          <a:xfrm>
            <a:off x="228600" y="285748"/>
            <a:ext cx="4343400" cy="762001"/>
          </a:xfrm>
        </p:spPr>
        <p:txBody>
          <a:bodyPr/>
          <a:lstStyle>
            <a:lvl1pPr>
              <a:defRPr/>
            </a:lvl1pPr>
          </a:lstStyle>
          <a:p>
            <a:r>
              <a:rPr lang="en-US"/>
              <a:t>Click to edit Master title style</a:t>
            </a:r>
          </a:p>
        </p:txBody>
      </p:sp>
      <p:cxnSp>
        <p:nvCxnSpPr>
          <p:cNvPr id="7" name="Straight Connector 6"/>
          <p:cNvCxnSpPr/>
          <p:nvPr/>
        </p:nvCxnSpPr>
        <p:spPr>
          <a:xfrm>
            <a:off x="228600" y="2857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8" name="Content Placeholder 4"/>
          <p:cNvSpPr>
            <a:spLocks noGrp="1"/>
          </p:cNvSpPr>
          <p:nvPr>
            <p:ph sz="quarter" idx="11" hasCustomPrompt="1"/>
          </p:nvPr>
        </p:nvSpPr>
        <p:spPr>
          <a:xfrm>
            <a:off x="228600" y="1200150"/>
            <a:ext cx="3505200" cy="761999"/>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2" name="Rectangle 1"/>
          <p:cNvSpPr/>
          <p:nvPr userDrawn="1"/>
        </p:nvSpPr>
        <p:spPr>
          <a:xfrm>
            <a:off x="685800" y="0"/>
            <a:ext cx="8458200" cy="5143500"/>
          </a:xfrm>
          <a:custGeom>
            <a:avLst/>
            <a:gdLst>
              <a:gd name="connsiteX0" fmla="*/ 0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0 w 8458200"/>
              <a:gd name="connsiteY4" fmla="*/ 0 h 5143500"/>
              <a:gd name="connsiteX0" fmla="*/ 6073254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6073254 w 8458200"/>
              <a:gd name="connsiteY4" fmla="*/ 0 h 5143500"/>
              <a:gd name="connsiteX0" fmla="*/ 5418161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5418161 w 8458200"/>
              <a:gd name="connsiteY4" fmla="*/ 0 h 5143500"/>
              <a:gd name="connsiteX0" fmla="*/ 5616054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5616054 w 8458200"/>
              <a:gd name="connsiteY4" fmla="*/ 0 h 514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58200" h="5143500">
                <a:moveTo>
                  <a:pt x="5616054" y="0"/>
                </a:moveTo>
                <a:lnTo>
                  <a:pt x="8458200" y="0"/>
                </a:lnTo>
                <a:lnTo>
                  <a:pt x="8458200" y="5143500"/>
                </a:lnTo>
                <a:lnTo>
                  <a:pt x="0" y="5143500"/>
                </a:lnTo>
                <a:lnTo>
                  <a:pt x="5616054" y="0"/>
                </a:lnTo>
                <a:close/>
              </a:path>
            </a:pathLst>
          </a:custGeom>
          <a:blipFill dpi="0" rotWithShape="1">
            <a:blip r:embed="rId2" cstate="screen">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TextBox 9"/>
          <p:cNvSpPr txBox="1"/>
          <p:nvPr userDrawn="1"/>
        </p:nvSpPr>
        <p:spPr>
          <a:xfrm>
            <a:off x="7696200" y="4914746"/>
            <a:ext cx="1447800" cy="215444"/>
          </a:xfrm>
          <a:prstGeom prst="rect">
            <a:avLst/>
          </a:prstGeom>
          <a:noFill/>
        </p:spPr>
        <p:txBody>
          <a:bodyPr wrap="square" rtlCol="0">
            <a:spAutoFit/>
          </a:bodyPr>
          <a:lstStyle/>
          <a:p>
            <a:pPr algn="r"/>
            <a:r>
              <a:rPr lang="en-CA" sz="800">
                <a:solidFill>
                  <a:schemeClr val="bg1"/>
                </a:solidFill>
                <a:latin typeface="Arial Narrow" panose="020B0606020202030204" pitchFamily="34" charset="0"/>
              </a:rPr>
              <a:t>© </a:t>
            </a:r>
            <a:r>
              <a:rPr lang="en-CA" sz="800" baseline="0">
                <a:solidFill>
                  <a:schemeClr val="bg1"/>
                </a:solidFill>
                <a:latin typeface="Arial Narrow" panose="020B0606020202030204" pitchFamily="34" charset="0"/>
              </a:rPr>
              <a:t>Linamar Corporation </a:t>
            </a:r>
            <a:fld id="{C5E48551-6F78-4B9C-807B-D0DFD8E31CE1}" type="slidenum">
              <a:rPr lang="en-CA" sz="800" smtClean="0">
                <a:solidFill>
                  <a:schemeClr val="bg1"/>
                </a:solidFill>
                <a:latin typeface="Arial Narrow" panose="020B0606020202030204" pitchFamily="34" charset="0"/>
              </a:rPr>
              <a:pPr algn="r"/>
              <a:t>‹#›</a:t>
            </a:fld>
            <a:endParaRPr lang="en-CA" sz="1000">
              <a:solidFill>
                <a:schemeClr val="bg1"/>
              </a:solidFill>
              <a:latin typeface="Arial Narrow" panose="020B0606020202030204" pitchFamily="34" charset="0"/>
            </a:endParaRPr>
          </a:p>
        </p:txBody>
      </p:sp>
    </p:spTree>
    <p:extLst>
      <p:ext uri="{BB962C8B-B14F-4D97-AF65-F5344CB8AC3E}">
        <p14:creationId xmlns:p14="http://schemas.microsoft.com/office/powerpoint/2010/main" val="415647194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10_Employee">
    <p:spTree>
      <p:nvGrpSpPr>
        <p:cNvPr id="1" name=""/>
        <p:cNvGrpSpPr/>
        <p:nvPr/>
      </p:nvGrpSpPr>
      <p:grpSpPr>
        <a:xfrm>
          <a:off x="0" y="0"/>
          <a:ext cx="0" cy="0"/>
          <a:chOff x="0" y="0"/>
          <a:chExt cx="0" cy="0"/>
        </a:xfrm>
      </p:grpSpPr>
      <p:sp>
        <p:nvSpPr>
          <p:cNvPr id="6" name="Title 2"/>
          <p:cNvSpPr>
            <a:spLocks noGrp="1"/>
          </p:cNvSpPr>
          <p:nvPr>
            <p:ph type="title"/>
          </p:nvPr>
        </p:nvSpPr>
        <p:spPr>
          <a:xfrm>
            <a:off x="228600" y="285748"/>
            <a:ext cx="4343400" cy="762001"/>
          </a:xfrm>
        </p:spPr>
        <p:txBody>
          <a:bodyPr/>
          <a:lstStyle>
            <a:lvl1pPr>
              <a:defRPr/>
            </a:lvl1pPr>
          </a:lstStyle>
          <a:p>
            <a:r>
              <a:rPr lang="en-US"/>
              <a:t>Click to edit Master title style</a:t>
            </a:r>
          </a:p>
        </p:txBody>
      </p:sp>
      <p:cxnSp>
        <p:nvCxnSpPr>
          <p:cNvPr id="7" name="Straight Connector 6"/>
          <p:cNvCxnSpPr/>
          <p:nvPr/>
        </p:nvCxnSpPr>
        <p:spPr>
          <a:xfrm>
            <a:off x="228600" y="2857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8" name="Content Placeholder 4"/>
          <p:cNvSpPr>
            <a:spLocks noGrp="1"/>
          </p:cNvSpPr>
          <p:nvPr>
            <p:ph sz="quarter" idx="11" hasCustomPrompt="1"/>
          </p:nvPr>
        </p:nvSpPr>
        <p:spPr>
          <a:xfrm>
            <a:off x="228600" y="1200150"/>
            <a:ext cx="3505200" cy="761999"/>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2" name="Rectangle 1"/>
          <p:cNvSpPr/>
          <p:nvPr userDrawn="1"/>
        </p:nvSpPr>
        <p:spPr>
          <a:xfrm>
            <a:off x="685800" y="0"/>
            <a:ext cx="8458200" cy="5143500"/>
          </a:xfrm>
          <a:custGeom>
            <a:avLst/>
            <a:gdLst>
              <a:gd name="connsiteX0" fmla="*/ 0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0 w 8458200"/>
              <a:gd name="connsiteY4" fmla="*/ 0 h 5143500"/>
              <a:gd name="connsiteX0" fmla="*/ 6073254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6073254 w 8458200"/>
              <a:gd name="connsiteY4" fmla="*/ 0 h 5143500"/>
              <a:gd name="connsiteX0" fmla="*/ 5418161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5418161 w 8458200"/>
              <a:gd name="connsiteY4" fmla="*/ 0 h 5143500"/>
              <a:gd name="connsiteX0" fmla="*/ 5616054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5616054 w 8458200"/>
              <a:gd name="connsiteY4" fmla="*/ 0 h 514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58200" h="5143500">
                <a:moveTo>
                  <a:pt x="5616054" y="0"/>
                </a:moveTo>
                <a:lnTo>
                  <a:pt x="8458200" y="0"/>
                </a:lnTo>
                <a:lnTo>
                  <a:pt x="8458200" y="5143500"/>
                </a:lnTo>
                <a:lnTo>
                  <a:pt x="0" y="5143500"/>
                </a:lnTo>
                <a:lnTo>
                  <a:pt x="5616054" y="0"/>
                </a:lnTo>
                <a:close/>
              </a:path>
            </a:pathLst>
          </a:custGeom>
          <a:blipFill dpi="0" rotWithShape="1">
            <a:blip r:embed="rId2" cstate="screen">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TextBox 9"/>
          <p:cNvSpPr txBox="1"/>
          <p:nvPr userDrawn="1"/>
        </p:nvSpPr>
        <p:spPr>
          <a:xfrm>
            <a:off x="7696200" y="4914746"/>
            <a:ext cx="1447800" cy="215444"/>
          </a:xfrm>
          <a:prstGeom prst="rect">
            <a:avLst/>
          </a:prstGeom>
          <a:noFill/>
        </p:spPr>
        <p:txBody>
          <a:bodyPr wrap="square" rtlCol="0">
            <a:spAutoFit/>
          </a:bodyPr>
          <a:lstStyle/>
          <a:p>
            <a:pPr algn="r"/>
            <a:r>
              <a:rPr lang="en-CA" sz="800">
                <a:solidFill>
                  <a:schemeClr val="bg1"/>
                </a:solidFill>
                <a:latin typeface="Arial Narrow" panose="020B0606020202030204" pitchFamily="34" charset="0"/>
              </a:rPr>
              <a:t>© </a:t>
            </a:r>
            <a:r>
              <a:rPr lang="en-CA" sz="800" baseline="0">
                <a:solidFill>
                  <a:schemeClr val="bg1"/>
                </a:solidFill>
                <a:latin typeface="Arial Narrow" panose="020B0606020202030204" pitchFamily="34" charset="0"/>
              </a:rPr>
              <a:t>Linamar Corporation </a:t>
            </a:r>
            <a:fld id="{C5E48551-6F78-4B9C-807B-D0DFD8E31CE1}" type="slidenum">
              <a:rPr lang="en-CA" sz="800" smtClean="0">
                <a:solidFill>
                  <a:schemeClr val="bg1"/>
                </a:solidFill>
                <a:latin typeface="Arial Narrow" panose="020B0606020202030204" pitchFamily="34" charset="0"/>
              </a:rPr>
              <a:pPr algn="r"/>
              <a:t>‹#›</a:t>
            </a:fld>
            <a:endParaRPr lang="en-CA" sz="1000">
              <a:solidFill>
                <a:schemeClr val="bg1"/>
              </a:solidFill>
              <a:latin typeface="Arial Narrow" panose="020B0606020202030204" pitchFamily="34" charset="0"/>
            </a:endParaRPr>
          </a:p>
        </p:txBody>
      </p:sp>
    </p:spTree>
    <p:extLst>
      <p:ext uri="{BB962C8B-B14F-4D97-AF65-F5344CB8AC3E}">
        <p14:creationId xmlns:p14="http://schemas.microsoft.com/office/powerpoint/2010/main" val="326012612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11_Happy Employee">
    <p:spTree>
      <p:nvGrpSpPr>
        <p:cNvPr id="1" name=""/>
        <p:cNvGrpSpPr/>
        <p:nvPr/>
      </p:nvGrpSpPr>
      <p:grpSpPr>
        <a:xfrm>
          <a:off x="0" y="0"/>
          <a:ext cx="0" cy="0"/>
          <a:chOff x="0" y="0"/>
          <a:chExt cx="0" cy="0"/>
        </a:xfrm>
      </p:grpSpPr>
      <p:sp>
        <p:nvSpPr>
          <p:cNvPr id="6" name="Title 2"/>
          <p:cNvSpPr>
            <a:spLocks noGrp="1"/>
          </p:cNvSpPr>
          <p:nvPr>
            <p:ph type="title"/>
          </p:nvPr>
        </p:nvSpPr>
        <p:spPr>
          <a:xfrm>
            <a:off x="228600" y="285748"/>
            <a:ext cx="4343400" cy="762001"/>
          </a:xfrm>
        </p:spPr>
        <p:txBody>
          <a:bodyPr/>
          <a:lstStyle>
            <a:lvl1pPr>
              <a:defRPr/>
            </a:lvl1pPr>
          </a:lstStyle>
          <a:p>
            <a:r>
              <a:rPr lang="en-US"/>
              <a:t>Click to edit Master title style</a:t>
            </a:r>
          </a:p>
        </p:txBody>
      </p:sp>
      <p:cxnSp>
        <p:nvCxnSpPr>
          <p:cNvPr id="7" name="Straight Connector 6"/>
          <p:cNvCxnSpPr/>
          <p:nvPr/>
        </p:nvCxnSpPr>
        <p:spPr>
          <a:xfrm>
            <a:off x="228600" y="2857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8" name="Content Placeholder 4"/>
          <p:cNvSpPr>
            <a:spLocks noGrp="1"/>
          </p:cNvSpPr>
          <p:nvPr>
            <p:ph sz="quarter" idx="11" hasCustomPrompt="1"/>
          </p:nvPr>
        </p:nvSpPr>
        <p:spPr>
          <a:xfrm>
            <a:off x="228600" y="1200150"/>
            <a:ext cx="3505200" cy="761999"/>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2" name="Rectangle 1"/>
          <p:cNvSpPr>
            <a:spLocks noChangeAspect="1"/>
          </p:cNvSpPr>
          <p:nvPr userDrawn="1"/>
        </p:nvSpPr>
        <p:spPr>
          <a:xfrm>
            <a:off x="708991" y="0"/>
            <a:ext cx="8458200" cy="5143500"/>
          </a:xfrm>
          <a:custGeom>
            <a:avLst/>
            <a:gdLst>
              <a:gd name="connsiteX0" fmla="*/ 0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0 w 8458200"/>
              <a:gd name="connsiteY4" fmla="*/ 0 h 5143500"/>
              <a:gd name="connsiteX0" fmla="*/ 6073254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6073254 w 8458200"/>
              <a:gd name="connsiteY4" fmla="*/ 0 h 5143500"/>
              <a:gd name="connsiteX0" fmla="*/ 5418161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5418161 w 8458200"/>
              <a:gd name="connsiteY4" fmla="*/ 0 h 5143500"/>
              <a:gd name="connsiteX0" fmla="*/ 5616054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5616054 w 8458200"/>
              <a:gd name="connsiteY4" fmla="*/ 0 h 514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58200" h="5143500">
                <a:moveTo>
                  <a:pt x="5616054" y="0"/>
                </a:moveTo>
                <a:lnTo>
                  <a:pt x="8458200" y="0"/>
                </a:lnTo>
                <a:lnTo>
                  <a:pt x="8458200" y="5143500"/>
                </a:lnTo>
                <a:lnTo>
                  <a:pt x="0" y="5143500"/>
                </a:lnTo>
                <a:lnTo>
                  <a:pt x="5616054" y="0"/>
                </a:lnTo>
                <a:close/>
              </a:path>
            </a:pathLst>
          </a:custGeom>
          <a:blipFill dpi="0" rotWithShape="1">
            <a:blip r:embed="rId2" cstate="screen">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TextBox 9"/>
          <p:cNvSpPr txBox="1"/>
          <p:nvPr userDrawn="1"/>
        </p:nvSpPr>
        <p:spPr>
          <a:xfrm>
            <a:off x="7696200" y="4914746"/>
            <a:ext cx="1447800" cy="215444"/>
          </a:xfrm>
          <a:prstGeom prst="rect">
            <a:avLst/>
          </a:prstGeom>
          <a:noFill/>
        </p:spPr>
        <p:txBody>
          <a:bodyPr wrap="square" rtlCol="0">
            <a:spAutoFit/>
          </a:bodyPr>
          <a:lstStyle/>
          <a:p>
            <a:pPr algn="r"/>
            <a:r>
              <a:rPr lang="en-CA" sz="800">
                <a:solidFill>
                  <a:schemeClr val="bg1"/>
                </a:solidFill>
                <a:latin typeface="Arial Narrow" panose="020B0606020202030204" pitchFamily="34" charset="0"/>
              </a:rPr>
              <a:t>© </a:t>
            </a:r>
            <a:r>
              <a:rPr lang="en-CA" sz="800" baseline="0">
                <a:solidFill>
                  <a:schemeClr val="bg1"/>
                </a:solidFill>
                <a:latin typeface="Arial Narrow" panose="020B0606020202030204" pitchFamily="34" charset="0"/>
              </a:rPr>
              <a:t>Linamar Corporation </a:t>
            </a:r>
            <a:fld id="{C5E48551-6F78-4B9C-807B-D0DFD8E31CE1}" type="slidenum">
              <a:rPr lang="en-CA" sz="800" smtClean="0">
                <a:solidFill>
                  <a:schemeClr val="bg1"/>
                </a:solidFill>
                <a:latin typeface="Arial Narrow" panose="020B0606020202030204" pitchFamily="34" charset="0"/>
              </a:rPr>
              <a:pPr algn="r"/>
              <a:t>‹#›</a:t>
            </a:fld>
            <a:endParaRPr lang="en-CA" sz="1000">
              <a:solidFill>
                <a:schemeClr val="bg1"/>
              </a:solidFill>
              <a:latin typeface="Arial Narrow" panose="020B0606020202030204" pitchFamily="34" charset="0"/>
            </a:endParaRPr>
          </a:p>
        </p:txBody>
      </p:sp>
    </p:spTree>
    <p:extLst>
      <p:ext uri="{BB962C8B-B14F-4D97-AF65-F5344CB8AC3E}">
        <p14:creationId xmlns:p14="http://schemas.microsoft.com/office/powerpoint/2010/main" val="81100287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5_Section Title 2">
    <p:spTree>
      <p:nvGrpSpPr>
        <p:cNvPr id="1" name=""/>
        <p:cNvGrpSpPr/>
        <p:nvPr/>
      </p:nvGrpSpPr>
      <p:grpSpPr>
        <a:xfrm>
          <a:off x="0" y="0"/>
          <a:ext cx="0" cy="0"/>
          <a:chOff x="0" y="0"/>
          <a:chExt cx="0" cy="0"/>
        </a:xfrm>
      </p:grpSpPr>
      <p:sp>
        <p:nvSpPr>
          <p:cNvPr id="6" name="Title 2"/>
          <p:cNvSpPr>
            <a:spLocks noGrp="1"/>
          </p:cNvSpPr>
          <p:nvPr>
            <p:ph type="title"/>
          </p:nvPr>
        </p:nvSpPr>
        <p:spPr>
          <a:xfrm>
            <a:off x="228600" y="285748"/>
            <a:ext cx="4343400" cy="762001"/>
          </a:xfrm>
        </p:spPr>
        <p:txBody>
          <a:bodyPr/>
          <a:lstStyle>
            <a:lvl1pPr>
              <a:defRPr/>
            </a:lvl1pPr>
          </a:lstStyle>
          <a:p>
            <a:r>
              <a:rPr lang="en-US"/>
              <a:t>Click to edit Master title style</a:t>
            </a:r>
          </a:p>
        </p:txBody>
      </p:sp>
      <p:cxnSp>
        <p:nvCxnSpPr>
          <p:cNvPr id="7" name="Straight Connector 6"/>
          <p:cNvCxnSpPr/>
          <p:nvPr/>
        </p:nvCxnSpPr>
        <p:spPr>
          <a:xfrm>
            <a:off x="228600" y="2857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8" name="Content Placeholder 4"/>
          <p:cNvSpPr>
            <a:spLocks noGrp="1"/>
          </p:cNvSpPr>
          <p:nvPr>
            <p:ph sz="quarter" idx="11" hasCustomPrompt="1"/>
          </p:nvPr>
        </p:nvSpPr>
        <p:spPr>
          <a:xfrm>
            <a:off x="228600" y="1200150"/>
            <a:ext cx="3505200" cy="761999"/>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9" name="Rectangle 2"/>
          <p:cNvSpPr/>
          <p:nvPr/>
        </p:nvSpPr>
        <p:spPr>
          <a:xfrm flipH="1">
            <a:off x="685800" y="0"/>
            <a:ext cx="8458200" cy="5143500"/>
          </a:xfrm>
          <a:custGeom>
            <a:avLst/>
            <a:gdLst>
              <a:gd name="connsiteX0" fmla="*/ 0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0 w 8458200"/>
              <a:gd name="connsiteY4" fmla="*/ 0 h 5143500"/>
              <a:gd name="connsiteX0" fmla="*/ 0 w 8458200"/>
              <a:gd name="connsiteY0" fmla="*/ 0 h 5143500"/>
              <a:gd name="connsiteX1" fmla="*/ 2787604 w 8458200"/>
              <a:gd name="connsiteY1" fmla="*/ 0 h 5143500"/>
              <a:gd name="connsiteX2" fmla="*/ 8458200 w 8458200"/>
              <a:gd name="connsiteY2" fmla="*/ 5143500 h 5143500"/>
              <a:gd name="connsiteX3" fmla="*/ 0 w 8458200"/>
              <a:gd name="connsiteY3" fmla="*/ 5143500 h 5143500"/>
              <a:gd name="connsiteX4" fmla="*/ 0 w 8458200"/>
              <a:gd name="connsiteY4" fmla="*/ 0 h 514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58200" h="5143500">
                <a:moveTo>
                  <a:pt x="0" y="0"/>
                </a:moveTo>
                <a:lnTo>
                  <a:pt x="2787604" y="0"/>
                </a:lnTo>
                <a:lnTo>
                  <a:pt x="8458200" y="5143500"/>
                </a:lnTo>
                <a:lnTo>
                  <a:pt x="0" y="5143500"/>
                </a:lnTo>
                <a:lnTo>
                  <a:pt x="0" y="0"/>
                </a:lnTo>
                <a:close/>
              </a:path>
            </a:pathLst>
          </a:custGeom>
          <a:blipFill dpi="0" rotWithShape="1">
            <a:blip r:embed="rId2">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TextBox 10"/>
          <p:cNvSpPr txBox="1"/>
          <p:nvPr userDrawn="1"/>
        </p:nvSpPr>
        <p:spPr>
          <a:xfrm>
            <a:off x="7696200" y="4914746"/>
            <a:ext cx="1447800" cy="215444"/>
          </a:xfrm>
          <a:prstGeom prst="rect">
            <a:avLst/>
          </a:prstGeom>
          <a:noFill/>
        </p:spPr>
        <p:txBody>
          <a:bodyPr wrap="square" rtlCol="0">
            <a:spAutoFit/>
          </a:bodyPr>
          <a:lstStyle/>
          <a:p>
            <a:pPr algn="r"/>
            <a:r>
              <a:rPr lang="en-CA" sz="800">
                <a:solidFill>
                  <a:schemeClr val="bg1"/>
                </a:solidFill>
                <a:latin typeface="Arial Narrow" panose="020B0606020202030204" pitchFamily="34" charset="0"/>
              </a:rPr>
              <a:t>© </a:t>
            </a:r>
            <a:r>
              <a:rPr lang="en-CA" sz="800" baseline="0">
                <a:solidFill>
                  <a:schemeClr val="bg1"/>
                </a:solidFill>
                <a:latin typeface="Arial Narrow" panose="020B0606020202030204" pitchFamily="34" charset="0"/>
              </a:rPr>
              <a:t>Linamar Corporation </a:t>
            </a:r>
            <a:fld id="{C5E48551-6F78-4B9C-807B-D0DFD8E31CE1}" type="slidenum">
              <a:rPr lang="en-CA" sz="800" smtClean="0">
                <a:solidFill>
                  <a:schemeClr val="bg1"/>
                </a:solidFill>
                <a:latin typeface="Arial Narrow" panose="020B0606020202030204" pitchFamily="34" charset="0"/>
              </a:rPr>
              <a:pPr algn="r"/>
              <a:t>‹#›</a:t>
            </a:fld>
            <a:endParaRPr lang="en-CA" sz="1000">
              <a:solidFill>
                <a:schemeClr val="bg1"/>
              </a:solidFill>
              <a:latin typeface="Arial Narrow" panose="020B0606020202030204" pitchFamily="34" charset="0"/>
            </a:endParaRPr>
          </a:p>
        </p:txBody>
      </p:sp>
    </p:spTree>
    <p:extLst>
      <p:ext uri="{BB962C8B-B14F-4D97-AF65-F5344CB8AC3E}">
        <p14:creationId xmlns:p14="http://schemas.microsoft.com/office/powerpoint/2010/main" val="172345481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3_Section Title 2">
    <p:spTree>
      <p:nvGrpSpPr>
        <p:cNvPr id="1" name=""/>
        <p:cNvGrpSpPr/>
        <p:nvPr/>
      </p:nvGrpSpPr>
      <p:grpSpPr>
        <a:xfrm>
          <a:off x="0" y="0"/>
          <a:ext cx="0" cy="0"/>
          <a:chOff x="0" y="0"/>
          <a:chExt cx="0" cy="0"/>
        </a:xfrm>
      </p:grpSpPr>
      <p:sp>
        <p:nvSpPr>
          <p:cNvPr id="6" name="Title 2"/>
          <p:cNvSpPr>
            <a:spLocks noGrp="1"/>
          </p:cNvSpPr>
          <p:nvPr>
            <p:ph type="title"/>
          </p:nvPr>
        </p:nvSpPr>
        <p:spPr>
          <a:xfrm>
            <a:off x="228600" y="285748"/>
            <a:ext cx="4343400" cy="762001"/>
          </a:xfrm>
        </p:spPr>
        <p:txBody>
          <a:bodyPr/>
          <a:lstStyle>
            <a:lvl1pPr>
              <a:defRPr/>
            </a:lvl1pPr>
          </a:lstStyle>
          <a:p>
            <a:r>
              <a:rPr lang="en-US"/>
              <a:t>Click to edit Master title style</a:t>
            </a:r>
          </a:p>
        </p:txBody>
      </p:sp>
      <p:cxnSp>
        <p:nvCxnSpPr>
          <p:cNvPr id="7" name="Straight Connector 6"/>
          <p:cNvCxnSpPr/>
          <p:nvPr/>
        </p:nvCxnSpPr>
        <p:spPr>
          <a:xfrm>
            <a:off x="228600" y="2857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8" name="Content Placeholder 4"/>
          <p:cNvSpPr>
            <a:spLocks noGrp="1"/>
          </p:cNvSpPr>
          <p:nvPr>
            <p:ph sz="quarter" idx="11" hasCustomPrompt="1"/>
          </p:nvPr>
        </p:nvSpPr>
        <p:spPr>
          <a:xfrm>
            <a:off x="228600" y="1200150"/>
            <a:ext cx="3505200" cy="761999"/>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9" name="Rectangle 2"/>
          <p:cNvSpPr/>
          <p:nvPr userDrawn="1"/>
        </p:nvSpPr>
        <p:spPr>
          <a:xfrm flipH="1">
            <a:off x="685800" y="0"/>
            <a:ext cx="8458200" cy="5143500"/>
          </a:xfrm>
          <a:custGeom>
            <a:avLst/>
            <a:gdLst>
              <a:gd name="connsiteX0" fmla="*/ 0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0 w 8458200"/>
              <a:gd name="connsiteY4" fmla="*/ 0 h 5143500"/>
              <a:gd name="connsiteX0" fmla="*/ 0 w 8458200"/>
              <a:gd name="connsiteY0" fmla="*/ 0 h 5143500"/>
              <a:gd name="connsiteX1" fmla="*/ 2787604 w 8458200"/>
              <a:gd name="connsiteY1" fmla="*/ 0 h 5143500"/>
              <a:gd name="connsiteX2" fmla="*/ 8458200 w 8458200"/>
              <a:gd name="connsiteY2" fmla="*/ 5143500 h 5143500"/>
              <a:gd name="connsiteX3" fmla="*/ 0 w 8458200"/>
              <a:gd name="connsiteY3" fmla="*/ 5143500 h 5143500"/>
              <a:gd name="connsiteX4" fmla="*/ 0 w 8458200"/>
              <a:gd name="connsiteY4" fmla="*/ 0 h 514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58200" h="5143500">
                <a:moveTo>
                  <a:pt x="0" y="0"/>
                </a:moveTo>
                <a:lnTo>
                  <a:pt x="2787604" y="0"/>
                </a:lnTo>
                <a:lnTo>
                  <a:pt x="8458200" y="5143500"/>
                </a:lnTo>
                <a:lnTo>
                  <a:pt x="0" y="5143500"/>
                </a:lnTo>
                <a:lnTo>
                  <a:pt x="0" y="0"/>
                </a:lnTo>
                <a:close/>
              </a:path>
            </a:pathLst>
          </a:custGeom>
          <a:blipFill dpi="0" rotWithShape="1">
            <a:blip r:embed="rId2" cstate="screen">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TextBox 10"/>
          <p:cNvSpPr txBox="1"/>
          <p:nvPr userDrawn="1"/>
        </p:nvSpPr>
        <p:spPr>
          <a:xfrm>
            <a:off x="7696200" y="4914746"/>
            <a:ext cx="1447800" cy="215444"/>
          </a:xfrm>
          <a:prstGeom prst="rect">
            <a:avLst/>
          </a:prstGeom>
          <a:noFill/>
        </p:spPr>
        <p:txBody>
          <a:bodyPr wrap="square" rtlCol="0">
            <a:spAutoFit/>
          </a:bodyPr>
          <a:lstStyle/>
          <a:p>
            <a:pPr algn="r"/>
            <a:r>
              <a:rPr lang="en-CA" sz="800">
                <a:solidFill>
                  <a:schemeClr val="bg1"/>
                </a:solidFill>
                <a:latin typeface="Arial Narrow" panose="020B0606020202030204" pitchFamily="34" charset="0"/>
              </a:rPr>
              <a:t>© </a:t>
            </a:r>
            <a:r>
              <a:rPr lang="en-CA" sz="800" baseline="0">
                <a:solidFill>
                  <a:schemeClr val="bg1"/>
                </a:solidFill>
                <a:latin typeface="Arial Narrow" panose="020B0606020202030204" pitchFamily="34" charset="0"/>
              </a:rPr>
              <a:t>Linamar Corporation </a:t>
            </a:r>
            <a:fld id="{C5E48551-6F78-4B9C-807B-D0DFD8E31CE1}" type="slidenum">
              <a:rPr lang="en-CA" sz="800" smtClean="0">
                <a:solidFill>
                  <a:schemeClr val="bg1"/>
                </a:solidFill>
                <a:latin typeface="Arial Narrow" panose="020B0606020202030204" pitchFamily="34" charset="0"/>
              </a:rPr>
              <a:pPr algn="r"/>
              <a:t>‹#›</a:t>
            </a:fld>
            <a:endParaRPr lang="en-CA" sz="1000">
              <a:solidFill>
                <a:schemeClr val="bg1"/>
              </a:solidFill>
              <a:latin typeface="Arial Narrow" panose="020B0606020202030204" pitchFamily="34" charset="0"/>
            </a:endParaRPr>
          </a:p>
        </p:txBody>
      </p:sp>
    </p:spTree>
    <p:extLst>
      <p:ext uri="{BB962C8B-B14F-4D97-AF65-F5344CB8AC3E}">
        <p14:creationId xmlns:p14="http://schemas.microsoft.com/office/powerpoint/2010/main" val="47316506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6_Section Title 2">
    <p:spTree>
      <p:nvGrpSpPr>
        <p:cNvPr id="1" name=""/>
        <p:cNvGrpSpPr/>
        <p:nvPr/>
      </p:nvGrpSpPr>
      <p:grpSpPr>
        <a:xfrm>
          <a:off x="0" y="0"/>
          <a:ext cx="0" cy="0"/>
          <a:chOff x="0" y="0"/>
          <a:chExt cx="0" cy="0"/>
        </a:xfrm>
      </p:grpSpPr>
      <p:sp>
        <p:nvSpPr>
          <p:cNvPr id="6" name="Title 2"/>
          <p:cNvSpPr>
            <a:spLocks noGrp="1"/>
          </p:cNvSpPr>
          <p:nvPr>
            <p:ph type="title"/>
          </p:nvPr>
        </p:nvSpPr>
        <p:spPr>
          <a:xfrm>
            <a:off x="228600" y="285748"/>
            <a:ext cx="4343400" cy="762001"/>
          </a:xfrm>
        </p:spPr>
        <p:txBody>
          <a:bodyPr/>
          <a:lstStyle>
            <a:lvl1pPr>
              <a:defRPr/>
            </a:lvl1pPr>
          </a:lstStyle>
          <a:p>
            <a:r>
              <a:rPr lang="en-US"/>
              <a:t>Click to edit Master title style</a:t>
            </a:r>
          </a:p>
        </p:txBody>
      </p:sp>
      <p:cxnSp>
        <p:nvCxnSpPr>
          <p:cNvPr id="7" name="Straight Connector 6"/>
          <p:cNvCxnSpPr/>
          <p:nvPr/>
        </p:nvCxnSpPr>
        <p:spPr>
          <a:xfrm>
            <a:off x="228600" y="2857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8" name="Content Placeholder 4"/>
          <p:cNvSpPr>
            <a:spLocks noGrp="1"/>
          </p:cNvSpPr>
          <p:nvPr>
            <p:ph sz="quarter" idx="11" hasCustomPrompt="1"/>
          </p:nvPr>
        </p:nvSpPr>
        <p:spPr>
          <a:xfrm>
            <a:off x="228600" y="1200150"/>
            <a:ext cx="3505200" cy="761999"/>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2" name="Rectangle 1"/>
          <p:cNvSpPr/>
          <p:nvPr userDrawn="1"/>
        </p:nvSpPr>
        <p:spPr>
          <a:xfrm>
            <a:off x="685800" y="0"/>
            <a:ext cx="8458200" cy="5143500"/>
          </a:xfrm>
          <a:custGeom>
            <a:avLst/>
            <a:gdLst>
              <a:gd name="connsiteX0" fmla="*/ 0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0 w 8458200"/>
              <a:gd name="connsiteY4" fmla="*/ 0 h 5143500"/>
              <a:gd name="connsiteX0" fmla="*/ 6073254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6073254 w 8458200"/>
              <a:gd name="connsiteY4" fmla="*/ 0 h 5143500"/>
              <a:gd name="connsiteX0" fmla="*/ 5418161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5418161 w 8458200"/>
              <a:gd name="connsiteY4" fmla="*/ 0 h 5143500"/>
              <a:gd name="connsiteX0" fmla="*/ 5616054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5616054 w 8458200"/>
              <a:gd name="connsiteY4" fmla="*/ 0 h 514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58200" h="5143500">
                <a:moveTo>
                  <a:pt x="5616054" y="0"/>
                </a:moveTo>
                <a:lnTo>
                  <a:pt x="8458200" y="0"/>
                </a:lnTo>
                <a:lnTo>
                  <a:pt x="8458200" y="5143500"/>
                </a:lnTo>
                <a:lnTo>
                  <a:pt x="0" y="5143500"/>
                </a:lnTo>
                <a:lnTo>
                  <a:pt x="5616054" y="0"/>
                </a:lnTo>
                <a:close/>
              </a:path>
            </a:pathLst>
          </a:custGeom>
          <a:blipFill dpi="0" rotWithShape="1">
            <a:blip r:embed="rId2" cstate="screen">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TextBox 9"/>
          <p:cNvSpPr txBox="1"/>
          <p:nvPr userDrawn="1"/>
        </p:nvSpPr>
        <p:spPr>
          <a:xfrm>
            <a:off x="7696200" y="4914746"/>
            <a:ext cx="1447800" cy="215444"/>
          </a:xfrm>
          <a:prstGeom prst="rect">
            <a:avLst/>
          </a:prstGeom>
          <a:noFill/>
        </p:spPr>
        <p:txBody>
          <a:bodyPr wrap="square" rtlCol="0">
            <a:spAutoFit/>
          </a:bodyPr>
          <a:lstStyle/>
          <a:p>
            <a:pPr algn="r"/>
            <a:r>
              <a:rPr lang="en-CA" sz="800">
                <a:solidFill>
                  <a:schemeClr val="bg1"/>
                </a:solidFill>
                <a:latin typeface="Arial Narrow" panose="020B0606020202030204" pitchFamily="34" charset="0"/>
              </a:rPr>
              <a:t>© </a:t>
            </a:r>
            <a:r>
              <a:rPr lang="en-CA" sz="800" baseline="0">
                <a:solidFill>
                  <a:schemeClr val="bg1"/>
                </a:solidFill>
                <a:latin typeface="Arial Narrow" panose="020B0606020202030204" pitchFamily="34" charset="0"/>
              </a:rPr>
              <a:t>Linamar Corporation </a:t>
            </a:r>
            <a:fld id="{C5E48551-6F78-4B9C-807B-D0DFD8E31CE1}" type="slidenum">
              <a:rPr lang="en-CA" sz="800" smtClean="0">
                <a:solidFill>
                  <a:schemeClr val="bg1"/>
                </a:solidFill>
                <a:latin typeface="Arial Narrow" panose="020B0606020202030204" pitchFamily="34" charset="0"/>
              </a:rPr>
              <a:pPr algn="r"/>
              <a:t>‹#›</a:t>
            </a:fld>
            <a:endParaRPr lang="en-CA" sz="1000">
              <a:solidFill>
                <a:schemeClr val="bg1"/>
              </a:solidFill>
              <a:latin typeface="Arial Narrow" panose="020B0606020202030204" pitchFamily="34" charset="0"/>
            </a:endParaRPr>
          </a:p>
        </p:txBody>
      </p:sp>
    </p:spTree>
    <p:extLst>
      <p:ext uri="{BB962C8B-B14F-4D97-AF65-F5344CB8AC3E}">
        <p14:creationId xmlns:p14="http://schemas.microsoft.com/office/powerpoint/2010/main" val="192415551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8_Section Title 2">
    <p:spTree>
      <p:nvGrpSpPr>
        <p:cNvPr id="1" name=""/>
        <p:cNvGrpSpPr/>
        <p:nvPr/>
      </p:nvGrpSpPr>
      <p:grpSpPr>
        <a:xfrm>
          <a:off x="0" y="0"/>
          <a:ext cx="0" cy="0"/>
          <a:chOff x="0" y="0"/>
          <a:chExt cx="0" cy="0"/>
        </a:xfrm>
      </p:grpSpPr>
      <p:sp>
        <p:nvSpPr>
          <p:cNvPr id="6" name="Title 2"/>
          <p:cNvSpPr>
            <a:spLocks noGrp="1"/>
          </p:cNvSpPr>
          <p:nvPr>
            <p:ph type="title"/>
          </p:nvPr>
        </p:nvSpPr>
        <p:spPr>
          <a:xfrm>
            <a:off x="228600" y="285748"/>
            <a:ext cx="4343400" cy="762001"/>
          </a:xfrm>
        </p:spPr>
        <p:txBody>
          <a:bodyPr/>
          <a:lstStyle>
            <a:lvl1pPr>
              <a:defRPr/>
            </a:lvl1pPr>
          </a:lstStyle>
          <a:p>
            <a:r>
              <a:rPr lang="en-US"/>
              <a:t>Click to edit Master title style</a:t>
            </a:r>
          </a:p>
        </p:txBody>
      </p:sp>
      <p:cxnSp>
        <p:nvCxnSpPr>
          <p:cNvPr id="7" name="Straight Connector 6"/>
          <p:cNvCxnSpPr/>
          <p:nvPr/>
        </p:nvCxnSpPr>
        <p:spPr>
          <a:xfrm>
            <a:off x="228600" y="2857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8" name="Content Placeholder 4"/>
          <p:cNvSpPr>
            <a:spLocks noGrp="1"/>
          </p:cNvSpPr>
          <p:nvPr>
            <p:ph sz="quarter" idx="11" hasCustomPrompt="1"/>
          </p:nvPr>
        </p:nvSpPr>
        <p:spPr>
          <a:xfrm>
            <a:off x="228600" y="1200150"/>
            <a:ext cx="3505200" cy="761999"/>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2" name="Rectangle 1"/>
          <p:cNvSpPr/>
          <p:nvPr userDrawn="1"/>
        </p:nvSpPr>
        <p:spPr>
          <a:xfrm>
            <a:off x="676405" y="0"/>
            <a:ext cx="8458200" cy="5143500"/>
          </a:xfrm>
          <a:custGeom>
            <a:avLst/>
            <a:gdLst>
              <a:gd name="connsiteX0" fmla="*/ 0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0 w 8458200"/>
              <a:gd name="connsiteY4" fmla="*/ 0 h 5143500"/>
              <a:gd name="connsiteX0" fmla="*/ 6073254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6073254 w 8458200"/>
              <a:gd name="connsiteY4" fmla="*/ 0 h 5143500"/>
              <a:gd name="connsiteX0" fmla="*/ 5418161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5418161 w 8458200"/>
              <a:gd name="connsiteY4" fmla="*/ 0 h 5143500"/>
              <a:gd name="connsiteX0" fmla="*/ 5616054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5616054 w 8458200"/>
              <a:gd name="connsiteY4" fmla="*/ 0 h 514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58200" h="5143500">
                <a:moveTo>
                  <a:pt x="5616054" y="0"/>
                </a:moveTo>
                <a:lnTo>
                  <a:pt x="8458200" y="0"/>
                </a:lnTo>
                <a:lnTo>
                  <a:pt x="8458200" y="5143500"/>
                </a:lnTo>
                <a:lnTo>
                  <a:pt x="0" y="5143500"/>
                </a:lnTo>
                <a:lnTo>
                  <a:pt x="5616054" y="0"/>
                </a:lnTo>
                <a:close/>
              </a:path>
            </a:pathLst>
          </a:custGeom>
          <a:blipFill dpi="0" rotWithShape="1">
            <a:blip r:embed="rId2" cstate="screen">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TextBox 11"/>
          <p:cNvSpPr txBox="1"/>
          <p:nvPr userDrawn="1"/>
        </p:nvSpPr>
        <p:spPr>
          <a:xfrm>
            <a:off x="7772400" y="4914746"/>
            <a:ext cx="1371600" cy="215444"/>
          </a:xfrm>
          <a:prstGeom prst="rect">
            <a:avLst/>
          </a:prstGeom>
          <a:noFill/>
        </p:spPr>
        <p:txBody>
          <a:bodyPr wrap="square" rtlCol="0">
            <a:spAutoFit/>
          </a:bodyPr>
          <a:lstStyle/>
          <a:p>
            <a:pPr algn="r"/>
            <a:r>
              <a:rPr lang="en-CA" sz="800">
                <a:solidFill>
                  <a:srgbClr val="404040"/>
                </a:solidFill>
                <a:latin typeface="Arial Narrow" panose="020B0606020202030204" pitchFamily="34" charset="0"/>
              </a:rPr>
              <a:t>© </a:t>
            </a:r>
            <a:r>
              <a:rPr lang="en-CA" sz="800" baseline="0">
                <a:solidFill>
                  <a:srgbClr val="404040"/>
                </a:solidFill>
                <a:latin typeface="Arial Narrow" panose="020B0606020202030204" pitchFamily="34" charset="0"/>
              </a:rPr>
              <a:t>Linamar Corporation </a:t>
            </a:r>
            <a:fld id="{C5E48551-6F78-4B9C-807B-D0DFD8E31CE1}" type="slidenum">
              <a:rPr lang="en-CA" sz="800" smtClean="0">
                <a:solidFill>
                  <a:srgbClr val="404040"/>
                </a:solidFill>
                <a:latin typeface="Arial Narrow" panose="020B0606020202030204" pitchFamily="34" charset="0"/>
              </a:rPr>
              <a:pPr algn="r"/>
              <a:t>‹#›</a:t>
            </a:fld>
            <a:endParaRPr lang="en-CA" sz="1000">
              <a:solidFill>
                <a:srgbClr val="404040"/>
              </a:solidFill>
              <a:latin typeface="Arial Narrow" panose="020B0606020202030204" pitchFamily="34" charset="0"/>
            </a:endParaRPr>
          </a:p>
        </p:txBody>
      </p:sp>
    </p:spTree>
    <p:extLst>
      <p:ext uri="{BB962C8B-B14F-4D97-AF65-F5344CB8AC3E}">
        <p14:creationId xmlns:p14="http://schemas.microsoft.com/office/powerpoint/2010/main" val="7893315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People">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9144000" cy="5162550"/>
          </a:xfrm>
          <a:prstGeom prst="rect">
            <a:avLst/>
          </a:prstGeom>
        </p:spPr>
      </p:pic>
      <p:sp>
        <p:nvSpPr>
          <p:cNvPr id="4" name="Text Placeholder 23"/>
          <p:cNvSpPr>
            <a:spLocks noGrp="1"/>
          </p:cNvSpPr>
          <p:nvPr>
            <p:ph type="body" sz="quarter" idx="10" hasCustomPrompt="1"/>
          </p:nvPr>
        </p:nvSpPr>
        <p:spPr>
          <a:xfrm>
            <a:off x="304800" y="4259799"/>
            <a:ext cx="4114800" cy="609600"/>
          </a:xfrm>
          <a:prstGeom prst="rect">
            <a:avLst/>
          </a:prstGeom>
        </p:spPr>
        <p:txBody>
          <a:bodyPr>
            <a:normAutofit/>
          </a:bodyPr>
          <a:lstStyle>
            <a:lvl1pPr marL="0" indent="0">
              <a:buNone/>
              <a:defRPr sz="2800" b="1" baseline="0">
                <a:solidFill>
                  <a:schemeClr val="bg1"/>
                </a:solidFill>
              </a:defRPr>
            </a:lvl1pPr>
          </a:lstStyle>
          <a:p>
            <a:pPr lvl="0"/>
            <a:r>
              <a:rPr lang="en-US"/>
              <a:t>Presentation Title</a:t>
            </a:r>
            <a:endParaRPr lang="en-CA"/>
          </a:p>
        </p:txBody>
      </p:sp>
      <p:sp>
        <p:nvSpPr>
          <p:cNvPr id="5" name="Title Placeholder 1"/>
          <p:cNvSpPr>
            <a:spLocks noGrp="1"/>
          </p:cNvSpPr>
          <p:nvPr>
            <p:ph type="title" hasCustomPrompt="1"/>
          </p:nvPr>
        </p:nvSpPr>
        <p:spPr>
          <a:xfrm>
            <a:off x="7086600" y="4259799"/>
            <a:ext cx="1828800" cy="246184"/>
          </a:xfrm>
          <a:prstGeom prst="rect">
            <a:avLst/>
          </a:prstGeom>
        </p:spPr>
        <p:txBody>
          <a:bodyPr vert="horz" lIns="91440" tIns="45720" rIns="91440" bIns="45720" rtlCol="0" anchor="ctr">
            <a:noAutofit/>
          </a:bodyPr>
          <a:lstStyle>
            <a:lvl1pPr algn="r">
              <a:defRPr sz="1600" b="0">
                <a:solidFill>
                  <a:schemeClr val="bg1"/>
                </a:solidFill>
              </a:defRPr>
            </a:lvl1pPr>
          </a:lstStyle>
          <a:p>
            <a:r>
              <a:rPr lang="en-CA"/>
              <a:t>Name</a:t>
            </a:r>
            <a:endParaRPr lang="en-US"/>
          </a:p>
        </p:txBody>
      </p:sp>
      <p:sp>
        <p:nvSpPr>
          <p:cNvPr id="10" name="Text Placeholder 9"/>
          <p:cNvSpPr>
            <a:spLocks noGrp="1"/>
          </p:cNvSpPr>
          <p:nvPr>
            <p:ph type="body" sz="quarter" idx="11" hasCustomPrompt="1"/>
          </p:nvPr>
        </p:nvSpPr>
        <p:spPr>
          <a:xfrm>
            <a:off x="7086600" y="4623337"/>
            <a:ext cx="1828800" cy="246062"/>
          </a:xfrm>
        </p:spPr>
        <p:txBody>
          <a:bodyPr>
            <a:noAutofit/>
          </a:bodyPr>
          <a:lstStyle>
            <a:lvl1pPr marL="0" indent="0" algn="r">
              <a:buNone/>
              <a:defRPr sz="1600">
                <a:solidFill>
                  <a:schemeClr val="bg1"/>
                </a:solidFill>
              </a:defRPr>
            </a:lvl1pPr>
          </a:lstStyle>
          <a:p>
            <a:pPr lvl="0"/>
            <a:r>
              <a:rPr lang="en-US"/>
              <a:t>Date</a:t>
            </a:r>
            <a:endParaRPr lang="en-CA"/>
          </a:p>
        </p:txBody>
      </p:sp>
    </p:spTree>
    <p:extLst>
      <p:ext uri="{BB962C8B-B14F-4D97-AF65-F5344CB8AC3E}">
        <p14:creationId xmlns:p14="http://schemas.microsoft.com/office/powerpoint/2010/main" val="132062711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1_Section Title 2">
    <p:spTree>
      <p:nvGrpSpPr>
        <p:cNvPr id="1" name=""/>
        <p:cNvGrpSpPr/>
        <p:nvPr/>
      </p:nvGrpSpPr>
      <p:grpSpPr>
        <a:xfrm>
          <a:off x="0" y="0"/>
          <a:ext cx="0" cy="0"/>
          <a:chOff x="0" y="0"/>
          <a:chExt cx="0" cy="0"/>
        </a:xfrm>
      </p:grpSpPr>
      <p:sp>
        <p:nvSpPr>
          <p:cNvPr id="6" name="Title 2"/>
          <p:cNvSpPr>
            <a:spLocks noGrp="1"/>
          </p:cNvSpPr>
          <p:nvPr>
            <p:ph type="title"/>
          </p:nvPr>
        </p:nvSpPr>
        <p:spPr>
          <a:xfrm>
            <a:off x="228600" y="285748"/>
            <a:ext cx="4343400" cy="762001"/>
          </a:xfrm>
        </p:spPr>
        <p:txBody>
          <a:bodyPr/>
          <a:lstStyle>
            <a:lvl1pPr>
              <a:defRPr/>
            </a:lvl1pPr>
          </a:lstStyle>
          <a:p>
            <a:r>
              <a:rPr lang="en-US"/>
              <a:t>Click to edit Master title style</a:t>
            </a:r>
          </a:p>
        </p:txBody>
      </p:sp>
      <p:cxnSp>
        <p:nvCxnSpPr>
          <p:cNvPr id="7" name="Straight Connector 6"/>
          <p:cNvCxnSpPr/>
          <p:nvPr/>
        </p:nvCxnSpPr>
        <p:spPr>
          <a:xfrm>
            <a:off x="228600" y="2857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8" name="Content Placeholder 4"/>
          <p:cNvSpPr>
            <a:spLocks noGrp="1"/>
          </p:cNvSpPr>
          <p:nvPr>
            <p:ph sz="quarter" idx="11" hasCustomPrompt="1"/>
          </p:nvPr>
        </p:nvSpPr>
        <p:spPr>
          <a:xfrm>
            <a:off x="228600" y="1200150"/>
            <a:ext cx="3505200" cy="761999"/>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2" name="Rectangle 1"/>
          <p:cNvSpPr/>
          <p:nvPr/>
        </p:nvSpPr>
        <p:spPr>
          <a:xfrm>
            <a:off x="685800" y="0"/>
            <a:ext cx="8458200" cy="5143500"/>
          </a:xfrm>
          <a:custGeom>
            <a:avLst/>
            <a:gdLst>
              <a:gd name="connsiteX0" fmla="*/ 0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0 w 8458200"/>
              <a:gd name="connsiteY4" fmla="*/ 0 h 5143500"/>
              <a:gd name="connsiteX0" fmla="*/ 6073254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6073254 w 8458200"/>
              <a:gd name="connsiteY4" fmla="*/ 0 h 5143500"/>
              <a:gd name="connsiteX0" fmla="*/ 5418161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5418161 w 8458200"/>
              <a:gd name="connsiteY4" fmla="*/ 0 h 5143500"/>
              <a:gd name="connsiteX0" fmla="*/ 5616054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5616054 w 8458200"/>
              <a:gd name="connsiteY4" fmla="*/ 0 h 514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58200" h="5143500">
                <a:moveTo>
                  <a:pt x="5616054" y="0"/>
                </a:moveTo>
                <a:lnTo>
                  <a:pt x="8458200" y="0"/>
                </a:lnTo>
                <a:lnTo>
                  <a:pt x="8458200" y="5143500"/>
                </a:lnTo>
                <a:lnTo>
                  <a:pt x="0" y="5143500"/>
                </a:lnTo>
                <a:lnTo>
                  <a:pt x="5616054" y="0"/>
                </a:lnTo>
                <a:close/>
              </a:path>
            </a:pathLst>
          </a:custGeom>
          <a:blipFill dpi="0" rotWithShape="1">
            <a:blip r:embed="rId2" cstate="screen">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9" name="Straight Connector 8"/>
          <p:cNvCxnSpPr/>
          <p:nvPr userDrawn="1"/>
        </p:nvCxnSpPr>
        <p:spPr>
          <a:xfrm>
            <a:off x="228600" y="2857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13" name="TextBox 12"/>
          <p:cNvSpPr txBox="1"/>
          <p:nvPr userDrawn="1"/>
        </p:nvSpPr>
        <p:spPr>
          <a:xfrm>
            <a:off x="7696200" y="4914746"/>
            <a:ext cx="1447800" cy="215444"/>
          </a:xfrm>
          <a:prstGeom prst="rect">
            <a:avLst/>
          </a:prstGeom>
          <a:noFill/>
        </p:spPr>
        <p:txBody>
          <a:bodyPr wrap="square" rtlCol="0">
            <a:spAutoFit/>
          </a:bodyPr>
          <a:lstStyle/>
          <a:p>
            <a:pPr algn="r"/>
            <a:r>
              <a:rPr lang="en-CA" sz="800">
                <a:solidFill>
                  <a:schemeClr val="bg1"/>
                </a:solidFill>
                <a:latin typeface="Arial Narrow" panose="020B0606020202030204" pitchFamily="34" charset="0"/>
              </a:rPr>
              <a:t>© </a:t>
            </a:r>
            <a:r>
              <a:rPr lang="en-CA" sz="800" baseline="0">
                <a:solidFill>
                  <a:schemeClr val="bg1"/>
                </a:solidFill>
                <a:latin typeface="Arial Narrow" panose="020B0606020202030204" pitchFamily="34" charset="0"/>
              </a:rPr>
              <a:t>Linamar Corporation </a:t>
            </a:r>
            <a:fld id="{C5E48551-6F78-4B9C-807B-D0DFD8E31CE1}" type="slidenum">
              <a:rPr lang="en-CA" sz="800" smtClean="0">
                <a:solidFill>
                  <a:schemeClr val="bg1"/>
                </a:solidFill>
                <a:latin typeface="Arial Narrow" panose="020B0606020202030204" pitchFamily="34" charset="0"/>
              </a:rPr>
              <a:pPr algn="r"/>
              <a:t>‹#›</a:t>
            </a:fld>
            <a:endParaRPr lang="en-CA" sz="1000">
              <a:solidFill>
                <a:schemeClr val="bg1"/>
              </a:solidFill>
              <a:latin typeface="Arial Narrow" panose="020B0606020202030204" pitchFamily="34" charset="0"/>
            </a:endParaRPr>
          </a:p>
        </p:txBody>
      </p:sp>
    </p:spTree>
    <p:extLst>
      <p:ext uri="{BB962C8B-B14F-4D97-AF65-F5344CB8AC3E}">
        <p14:creationId xmlns:p14="http://schemas.microsoft.com/office/powerpoint/2010/main" val="60271260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Section Title MacDon">
    <p:spTree>
      <p:nvGrpSpPr>
        <p:cNvPr id="1" name=""/>
        <p:cNvGrpSpPr/>
        <p:nvPr/>
      </p:nvGrpSpPr>
      <p:grpSpPr>
        <a:xfrm>
          <a:off x="0" y="0"/>
          <a:ext cx="0" cy="0"/>
          <a:chOff x="0" y="0"/>
          <a:chExt cx="0" cy="0"/>
        </a:xfrm>
      </p:grpSpPr>
      <p:sp>
        <p:nvSpPr>
          <p:cNvPr id="6" name="Title 2"/>
          <p:cNvSpPr>
            <a:spLocks noGrp="1"/>
          </p:cNvSpPr>
          <p:nvPr>
            <p:ph type="title"/>
          </p:nvPr>
        </p:nvSpPr>
        <p:spPr>
          <a:xfrm>
            <a:off x="228600" y="285748"/>
            <a:ext cx="4343400" cy="762001"/>
          </a:xfrm>
        </p:spPr>
        <p:txBody>
          <a:bodyPr/>
          <a:lstStyle>
            <a:lvl1pPr>
              <a:defRPr/>
            </a:lvl1pPr>
          </a:lstStyle>
          <a:p>
            <a:r>
              <a:rPr lang="en-US"/>
              <a:t>Click to edit Master title style</a:t>
            </a:r>
          </a:p>
        </p:txBody>
      </p:sp>
      <p:cxnSp>
        <p:nvCxnSpPr>
          <p:cNvPr id="7" name="Straight Connector 6"/>
          <p:cNvCxnSpPr/>
          <p:nvPr/>
        </p:nvCxnSpPr>
        <p:spPr>
          <a:xfrm>
            <a:off x="228600" y="2857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8" name="Content Placeholder 4"/>
          <p:cNvSpPr>
            <a:spLocks noGrp="1"/>
          </p:cNvSpPr>
          <p:nvPr>
            <p:ph sz="quarter" idx="11" hasCustomPrompt="1"/>
          </p:nvPr>
        </p:nvSpPr>
        <p:spPr>
          <a:xfrm>
            <a:off x="228600" y="1200150"/>
            <a:ext cx="3505200" cy="761999"/>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2" name="Rectangle 1"/>
          <p:cNvSpPr/>
          <p:nvPr/>
        </p:nvSpPr>
        <p:spPr>
          <a:xfrm>
            <a:off x="685800" y="0"/>
            <a:ext cx="8458200" cy="5143500"/>
          </a:xfrm>
          <a:custGeom>
            <a:avLst/>
            <a:gdLst>
              <a:gd name="connsiteX0" fmla="*/ 0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0 w 8458200"/>
              <a:gd name="connsiteY4" fmla="*/ 0 h 5143500"/>
              <a:gd name="connsiteX0" fmla="*/ 6073254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6073254 w 8458200"/>
              <a:gd name="connsiteY4" fmla="*/ 0 h 5143500"/>
              <a:gd name="connsiteX0" fmla="*/ 5418161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5418161 w 8458200"/>
              <a:gd name="connsiteY4" fmla="*/ 0 h 5143500"/>
              <a:gd name="connsiteX0" fmla="*/ 5616054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5616054 w 8458200"/>
              <a:gd name="connsiteY4" fmla="*/ 0 h 514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58200" h="5143500">
                <a:moveTo>
                  <a:pt x="5616054" y="0"/>
                </a:moveTo>
                <a:lnTo>
                  <a:pt x="8458200" y="0"/>
                </a:lnTo>
                <a:lnTo>
                  <a:pt x="8458200" y="5143500"/>
                </a:lnTo>
                <a:lnTo>
                  <a:pt x="0" y="5143500"/>
                </a:lnTo>
                <a:lnTo>
                  <a:pt x="5616054" y="0"/>
                </a:lnTo>
                <a:close/>
              </a:path>
            </a:pathLst>
          </a:custGeom>
          <a:blipFill dpi="0" rotWithShape="1">
            <a:blip r:embed="rId2" cstate="screen">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9" name="Straight Connector 8"/>
          <p:cNvCxnSpPr/>
          <p:nvPr userDrawn="1"/>
        </p:nvCxnSpPr>
        <p:spPr>
          <a:xfrm>
            <a:off x="228600" y="2857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13" name="TextBox 12"/>
          <p:cNvSpPr txBox="1"/>
          <p:nvPr userDrawn="1"/>
        </p:nvSpPr>
        <p:spPr>
          <a:xfrm>
            <a:off x="7696200" y="4914746"/>
            <a:ext cx="1447800" cy="215444"/>
          </a:xfrm>
          <a:prstGeom prst="rect">
            <a:avLst/>
          </a:prstGeom>
          <a:noFill/>
        </p:spPr>
        <p:txBody>
          <a:bodyPr wrap="square" rtlCol="0">
            <a:spAutoFit/>
          </a:bodyPr>
          <a:lstStyle/>
          <a:p>
            <a:pPr algn="r"/>
            <a:r>
              <a:rPr lang="en-CA" sz="800">
                <a:solidFill>
                  <a:schemeClr val="bg1"/>
                </a:solidFill>
                <a:latin typeface="Arial Narrow" panose="020B0606020202030204" pitchFamily="34" charset="0"/>
              </a:rPr>
              <a:t>© </a:t>
            </a:r>
            <a:r>
              <a:rPr lang="en-CA" sz="800" baseline="0">
                <a:solidFill>
                  <a:schemeClr val="bg1"/>
                </a:solidFill>
                <a:latin typeface="Arial Narrow" panose="020B0606020202030204" pitchFamily="34" charset="0"/>
              </a:rPr>
              <a:t>Linamar Corporation </a:t>
            </a:r>
            <a:fld id="{C5E48551-6F78-4B9C-807B-D0DFD8E31CE1}" type="slidenum">
              <a:rPr lang="en-CA" sz="800" smtClean="0">
                <a:solidFill>
                  <a:schemeClr val="bg1"/>
                </a:solidFill>
                <a:latin typeface="Arial Narrow" panose="020B0606020202030204" pitchFamily="34" charset="0"/>
              </a:rPr>
              <a:pPr algn="r"/>
              <a:t>‹#›</a:t>
            </a:fld>
            <a:endParaRPr lang="en-CA" sz="1000">
              <a:solidFill>
                <a:schemeClr val="bg1"/>
              </a:solidFill>
              <a:latin typeface="Arial Narrow" panose="020B0606020202030204" pitchFamily="34" charset="0"/>
            </a:endParaRPr>
          </a:p>
        </p:txBody>
      </p:sp>
    </p:spTree>
    <p:extLst>
      <p:ext uri="{BB962C8B-B14F-4D97-AF65-F5344CB8AC3E}">
        <p14:creationId xmlns:p14="http://schemas.microsoft.com/office/powerpoint/2010/main" val="359426684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1_Section Title MacDon">
    <p:spTree>
      <p:nvGrpSpPr>
        <p:cNvPr id="1" name=""/>
        <p:cNvGrpSpPr/>
        <p:nvPr/>
      </p:nvGrpSpPr>
      <p:grpSpPr>
        <a:xfrm>
          <a:off x="0" y="0"/>
          <a:ext cx="0" cy="0"/>
          <a:chOff x="0" y="0"/>
          <a:chExt cx="0" cy="0"/>
        </a:xfrm>
      </p:grpSpPr>
      <p:sp>
        <p:nvSpPr>
          <p:cNvPr id="6" name="Title 2"/>
          <p:cNvSpPr>
            <a:spLocks noGrp="1"/>
          </p:cNvSpPr>
          <p:nvPr>
            <p:ph type="title"/>
          </p:nvPr>
        </p:nvSpPr>
        <p:spPr>
          <a:xfrm>
            <a:off x="228600" y="285748"/>
            <a:ext cx="4343400" cy="762001"/>
          </a:xfrm>
        </p:spPr>
        <p:txBody>
          <a:bodyPr/>
          <a:lstStyle>
            <a:lvl1pPr>
              <a:defRPr/>
            </a:lvl1pPr>
          </a:lstStyle>
          <a:p>
            <a:r>
              <a:rPr lang="en-US"/>
              <a:t>Click to edit Master title style</a:t>
            </a:r>
          </a:p>
        </p:txBody>
      </p:sp>
      <p:cxnSp>
        <p:nvCxnSpPr>
          <p:cNvPr id="7" name="Straight Connector 6"/>
          <p:cNvCxnSpPr/>
          <p:nvPr/>
        </p:nvCxnSpPr>
        <p:spPr>
          <a:xfrm>
            <a:off x="228600" y="2857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8" name="Content Placeholder 4"/>
          <p:cNvSpPr>
            <a:spLocks noGrp="1"/>
          </p:cNvSpPr>
          <p:nvPr>
            <p:ph sz="quarter" idx="11" hasCustomPrompt="1"/>
          </p:nvPr>
        </p:nvSpPr>
        <p:spPr>
          <a:xfrm>
            <a:off x="228600" y="1200150"/>
            <a:ext cx="3505200" cy="761999"/>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2" name="Rectangle 1"/>
          <p:cNvSpPr/>
          <p:nvPr userDrawn="1"/>
        </p:nvSpPr>
        <p:spPr>
          <a:xfrm>
            <a:off x="685800" y="0"/>
            <a:ext cx="8458200" cy="5143500"/>
          </a:xfrm>
          <a:custGeom>
            <a:avLst/>
            <a:gdLst>
              <a:gd name="connsiteX0" fmla="*/ 0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0 w 8458200"/>
              <a:gd name="connsiteY4" fmla="*/ 0 h 5143500"/>
              <a:gd name="connsiteX0" fmla="*/ 6073254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6073254 w 8458200"/>
              <a:gd name="connsiteY4" fmla="*/ 0 h 5143500"/>
              <a:gd name="connsiteX0" fmla="*/ 5418161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5418161 w 8458200"/>
              <a:gd name="connsiteY4" fmla="*/ 0 h 5143500"/>
              <a:gd name="connsiteX0" fmla="*/ 5616054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5616054 w 8458200"/>
              <a:gd name="connsiteY4" fmla="*/ 0 h 514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58200" h="5143500">
                <a:moveTo>
                  <a:pt x="5616054" y="0"/>
                </a:moveTo>
                <a:lnTo>
                  <a:pt x="8458200" y="0"/>
                </a:lnTo>
                <a:lnTo>
                  <a:pt x="8458200" y="5143500"/>
                </a:lnTo>
                <a:lnTo>
                  <a:pt x="0" y="5143500"/>
                </a:lnTo>
                <a:lnTo>
                  <a:pt x="5616054" y="0"/>
                </a:lnTo>
                <a:close/>
              </a:path>
            </a:pathLst>
          </a:custGeom>
          <a:blipFill dpi="0" rotWithShape="1">
            <a:blip r:embed="rId2" cstate="screen">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TextBox 9"/>
          <p:cNvSpPr txBox="1"/>
          <p:nvPr userDrawn="1"/>
        </p:nvSpPr>
        <p:spPr>
          <a:xfrm>
            <a:off x="7696200" y="4914746"/>
            <a:ext cx="1447800" cy="215444"/>
          </a:xfrm>
          <a:prstGeom prst="rect">
            <a:avLst/>
          </a:prstGeom>
          <a:noFill/>
        </p:spPr>
        <p:txBody>
          <a:bodyPr wrap="square" rtlCol="0">
            <a:spAutoFit/>
          </a:bodyPr>
          <a:lstStyle/>
          <a:p>
            <a:pPr algn="r"/>
            <a:r>
              <a:rPr lang="en-CA" sz="800">
                <a:solidFill>
                  <a:schemeClr val="bg1"/>
                </a:solidFill>
                <a:latin typeface="Arial Narrow" panose="020B0606020202030204" pitchFamily="34" charset="0"/>
              </a:rPr>
              <a:t>© </a:t>
            </a:r>
            <a:r>
              <a:rPr lang="en-CA" sz="800" baseline="0">
                <a:solidFill>
                  <a:schemeClr val="bg1"/>
                </a:solidFill>
                <a:latin typeface="Arial Narrow" panose="020B0606020202030204" pitchFamily="34" charset="0"/>
              </a:rPr>
              <a:t>Linamar Corporation </a:t>
            </a:r>
            <a:fld id="{C5E48551-6F78-4B9C-807B-D0DFD8E31CE1}" type="slidenum">
              <a:rPr lang="en-CA" sz="800" smtClean="0">
                <a:solidFill>
                  <a:schemeClr val="bg1"/>
                </a:solidFill>
                <a:latin typeface="Arial Narrow" panose="020B0606020202030204" pitchFamily="34" charset="0"/>
              </a:rPr>
              <a:pPr algn="r"/>
              <a:t>‹#›</a:t>
            </a:fld>
            <a:endParaRPr lang="en-CA" sz="1000">
              <a:solidFill>
                <a:schemeClr val="bg1"/>
              </a:solidFill>
              <a:latin typeface="Arial Narrow" panose="020B0606020202030204" pitchFamily="34" charset="0"/>
            </a:endParaRPr>
          </a:p>
        </p:txBody>
      </p:sp>
    </p:spTree>
    <p:extLst>
      <p:ext uri="{BB962C8B-B14F-4D97-AF65-F5344CB8AC3E}">
        <p14:creationId xmlns:p14="http://schemas.microsoft.com/office/powerpoint/2010/main" val="416404306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Section Title People">
    <p:spTree>
      <p:nvGrpSpPr>
        <p:cNvPr id="1" name=""/>
        <p:cNvGrpSpPr/>
        <p:nvPr/>
      </p:nvGrpSpPr>
      <p:grpSpPr>
        <a:xfrm>
          <a:off x="0" y="0"/>
          <a:ext cx="0" cy="0"/>
          <a:chOff x="0" y="0"/>
          <a:chExt cx="0" cy="0"/>
        </a:xfrm>
      </p:grpSpPr>
      <p:sp>
        <p:nvSpPr>
          <p:cNvPr id="6" name="Title 2"/>
          <p:cNvSpPr>
            <a:spLocks noGrp="1"/>
          </p:cNvSpPr>
          <p:nvPr>
            <p:ph type="title"/>
          </p:nvPr>
        </p:nvSpPr>
        <p:spPr>
          <a:xfrm>
            <a:off x="228600" y="285748"/>
            <a:ext cx="4343400" cy="762001"/>
          </a:xfrm>
        </p:spPr>
        <p:txBody>
          <a:bodyPr/>
          <a:lstStyle>
            <a:lvl1pPr>
              <a:defRPr/>
            </a:lvl1pPr>
          </a:lstStyle>
          <a:p>
            <a:r>
              <a:rPr lang="en-US"/>
              <a:t>Click to edit Master title style</a:t>
            </a:r>
          </a:p>
        </p:txBody>
      </p:sp>
      <p:cxnSp>
        <p:nvCxnSpPr>
          <p:cNvPr id="7" name="Straight Connector 6"/>
          <p:cNvCxnSpPr/>
          <p:nvPr/>
        </p:nvCxnSpPr>
        <p:spPr>
          <a:xfrm>
            <a:off x="228600" y="2857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8" name="Content Placeholder 4"/>
          <p:cNvSpPr>
            <a:spLocks noGrp="1"/>
          </p:cNvSpPr>
          <p:nvPr>
            <p:ph sz="quarter" idx="11" hasCustomPrompt="1"/>
          </p:nvPr>
        </p:nvSpPr>
        <p:spPr>
          <a:xfrm>
            <a:off x="228600" y="1200150"/>
            <a:ext cx="3505200" cy="761999"/>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2" name="Rectangle 1"/>
          <p:cNvSpPr/>
          <p:nvPr/>
        </p:nvSpPr>
        <p:spPr>
          <a:xfrm>
            <a:off x="685800" y="0"/>
            <a:ext cx="8458200" cy="5143500"/>
          </a:xfrm>
          <a:custGeom>
            <a:avLst/>
            <a:gdLst>
              <a:gd name="connsiteX0" fmla="*/ 0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0 w 8458200"/>
              <a:gd name="connsiteY4" fmla="*/ 0 h 5143500"/>
              <a:gd name="connsiteX0" fmla="*/ 6073254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6073254 w 8458200"/>
              <a:gd name="connsiteY4" fmla="*/ 0 h 5143500"/>
              <a:gd name="connsiteX0" fmla="*/ 5418161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5418161 w 8458200"/>
              <a:gd name="connsiteY4" fmla="*/ 0 h 5143500"/>
              <a:gd name="connsiteX0" fmla="*/ 5616054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5616054 w 8458200"/>
              <a:gd name="connsiteY4" fmla="*/ 0 h 514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58200" h="5143500">
                <a:moveTo>
                  <a:pt x="5616054" y="0"/>
                </a:moveTo>
                <a:lnTo>
                  <a:pt x="8458200" y="0"/>
                </a:lnTo>
                <a:lnTo>
                  <a:pt x="8458200" y="5143500"/>
                </a:lnTo>
                <a:lnTo>
                  <a:pt x="0" y="5143500"/>
                </a:lnTo>
                <a:lnTo>
                  <a:pt x="5616054" y="0"/>
                </a:lnTo>
                <a:close/>
              </a:path>
            </a:pathLst>
          </a:custGeom>
          <a:blipFill dpi="0" rotWithShape="1">
            <a:blip r:embed="rId2" cstate="screen">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9" name="Straight Connector 8"/>
          <p:cNvCxnSpPr/>
          <p:nvPr userDrawn="1"/>
        </p:nvCxnSpPr>
        <p:spPr>
          <a:xfrm>
            <a:off x="228600" y="2857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13" name="TextBox 12"/>
          <p:cNvSpPr txBox="1"/>
          <p:nvPr userDrawn="1"/>
        </p:nvSpPr>
        <p:spPr>
          <a:xfrm>
            <a:off x="7696200" y="4914746"/>
            <a:ext cx="1447800" cy="215444"/>
          </a:xfrm>
          <a:prstGeom prst="rect">
            <a:avLst/>
          </a:prstGeom>
          <a:noFill/>
        </p:spPr>
        <p:txBody>
          <a:bodyPr wrap="square" rtlCol="0">
            <a:spAutoFit/>
          </a:bodyPr>
          <a:lstStyle/>
          <a:p>
            <a:pPr algn="r"/>
            <a:r>
              <a:rPr lang="en-CA" sz="800">
                <a:solidFill>
                  <a:schemeClr val="bg1"/>
                </a:solidFill>
                <a:latin typeface="Arial Narrow" panose="020B0606020202030204" pitchFamily="34" charset="0"/>
              </a:rPr>
              <a:t>© </a:t>
            </a:r>
            <a:r>
              <a:rPr lang="en-CA" sz="800" baseline="0">
                <a:solidFill>
                  <a:schemeClr val="bg1"/>
                </a:solidFill>
                <a:latin typeface="Arial Narrow" panose="020B0606020202030204" pitchFamily="34" charset="0"/>
              </a:rPr>
              <a:t>Linamar Corporation </a:t>
            </a:r>
            <a:fld id="{C5E48551-6F78-4B9C-807B-D0DFD8E31CE1}" type="slidenum">
              <a:rPr lang="en-CA" sz="800" smtClean="0">
                <a:solidFill>
                  <a:schemeClr val="bg1"/>
                </a:solidFill>
                <a:latin typeface="Arial Narrow" panose="020B0606020202030204" pitchFamily="34" charset="0"/>
              </a:rPr>
              <a:pPr algn="r"/>
              <a:t>‹#›</a:t>
            </a:fld>
            <a:endParaRPr lang="en-CA" sz="1000">
              <a:solidFill>
                <a:schemeClr val="bg1"/>
              </a:solidFill>
              <a:latin typeface="Arial Narrow" panose="020B0606020202030204" pitchFamily="34" charset="0"/>
            </a:endParaRPr>
          </a:p>
        </p:txBody>
      </p:sp>
    </p:spTree>
    <p:extLst>
      <p:ext uri="{BB962C8B-B14F-4D97-AF65-F5344CB8AC3E}">
        <p14:creationId xmlns:p14="http://schemas.microsoft.com/office/powerpoint/2010/main" val="309541774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1_Stepping Stool">
    <p:spTree>
      <p:nvGrpSpPr>
        <p:cNvPr id="1" name=""/>
        <p:cNvGrpSpPr/>
        <p:nvPr/>
      </p:nvGrpSpPr>
      <p:grpSpPr>
        <a:xfrm>
          <a:off x="0" y="0"/>
          <a:ext cx="0" cy="0"/>
          <a:chOff x="0" y="0"/>
          <a:chExt cx="0" cy="0"/>
        </a:xfrm>
      </p:grpSpPr>
      <p:sp>
        <p:nvSpPr>
          <p:cNvPr id="6" name="Title 2"/>
          <p:cNvSpPr>
            <a:spLocks noGrp="1"/>
          </p:cNvSpPr>
          <p:nvPr>
            <p:ph type="title"/>
          </p:nvPr>
        </p:nvSpPr>
        <p:spPr>
          <a:xfrm>
            <a:off x="228600" y="285748"/>
            <a:ext cx="4343400" cy="762001"/>
          </a:xfrm>
        </p:spPr>
        <p:txBody>
          <a:bodyPr/>
          <a:lstStyle>
            <a:lvl1pPr>
              <a:defRPr/>
            </a:lvl1pPr>
          </a:lstStyle>
          <a:p>
            <a:r>
              <a:rPr lang="en-US"/>
              <a:t>Click to edit Master title style</a:t>
            </a:r>
          </a:p>
        </p:txBody>
      </p:sp>
      <p:cxnSp>
        <p:nvCxnSpPr>
          <p:cNvPr id="7" name="Straight Connector 6"/>
          <p:cNvCxnSpPr/>
          <p:nvPr/>
        </p:nvCxnSpPr>
        <p:spPr>
          <a:xfrm>
            <a:off x="228600" y="2857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8" name="Content Placeholder 4"/>
          <p:cNvSpPr>
            <a:spLocks noGrp="1"/>
          </p:cNvSpPr>
          <p:nvPr>
            <p:ph sz="quarter" idx="11" hasCustomPrompt="1"/>
          </p:nvPr>
        </p:nvSpPr>
        <p:spPr>
          <a:xfrm>
            <a:off x="228600" y="1200150"/>
            <a:ext cx="3505200" cy="761999"/>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2" name="Rectangle 1"/>
          <p:cNvSpPr/>
          <p:nvPr userDrawn="1"/>
        </p:nvSpPr>
        <p:spPr>
          <a:xfrm>
            <a:off x="685800" y="0"/>
            <a:ext cx="8458200" cy="5143500"/>
          </a:xfrm>
          <a:custGeom>
            <a:avLst/>
            <a:gdLst>
              <a:gd name="connsiteX0" fmla="*/ 0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0 w 8458200"/>
              <a:gd name="connsiteY4" fmla="*/ 0 h 5143500"/>
              <a:gd name="connsiteX0" fmla="*/ 6073254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6073254 w 8458200"/>
              <a:gd name="connsiteY4" fmla="*/ 0 h 5143500"/>
              <a:gd name="connsiteX0" fmla="*/ 5418161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5418161 w 8458200"/>
              <a:gd name="connsiteY4" fmla="*/ 0 h 5143500"/>
              <a:gd name="connsiteX0" fmla="*/ 5616054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5616054 w 8458200"/>
              <a:gd name="connsiteY4" fmla="*/ 0 h 514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58200" h="5143500">
                <a:moveTo>
                  <a:pt x="5616054" y="0"/>
                </a:moveTo>
                <a:lnTo>
                  <a:pt x="8458200" y="0"/>
                </a:lnTo>
                <a:lnTo>
                  <a:pt x="8458200" y="5143500"/>
                </a:lnTo>
                <a:lnTo>
                  <a:pt x="0" y="5143500"/>
                </a:lnTo>
                <a:lnTo>
                  <a:pt x="5616054" y="0"/>
                </a:lnTo>
                <a:close/>
              </a:path>
            </a:pathLst>
          </a:custGeom>
          <a:blipFill dpi="0" rotWithShape="1">
            <a:blip r:embed="rId2" cstate="screen">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9" name="Straight Connector 8"/>
          <p:cNvCxnSpPr/>
          <p:nvPr userDrawn="1"/>
        </p:nvCxnSpPr>
        <p:spPr>
          <a:xfrm>
            <a:off x="228600" y="2857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10" name="TextBox 9"/>
          <p:cNvSpPr txBox="1"/>
          <p:nvPr userDrawn="1"/>
        </p:nvSpPr>
        <p:spPr>
          <a:xfrm>
            <a:off x="7696200" y="4914746"/>
            <a:ext cx="1447800" cy="215444"/>
          </a:xfrm>
          <a:prstGeom prst="rect">
            <a:avLst/>
          </a:prstGeom>
          <a:noFill/>
        </p:spPr>
        <p:txBody>
          <a:bodyPr wrap="square" rtlCol="0">
            <a:spAutoFit/>
          </a:bodyPr>
          <a:lstStyle/>
          <a:p>
            <a:pPr algn="r"/>
            <a:r>
              <a:rPr lang="en-CA" sz="800">
                <a:solidFill>
                  <a:schemeClr val="bg1"/>
                </a:solidFill>
                <a:latin typeface="Arial Narrow" panose="020B0606020202030204" pitchFamily="34" charset="0"/>
              </a:rPr>
              <a:t>© </a:t>
            </a:r>
            <a:r>
              <a:rPr lang="en-CA" sz="800" baseline="0">
                <a:solidFill>
                  <a:schemeClr val="bg1"/>
                </a:solidFill>
                <a:latin typeface="Arial Narrow" panose="020B0606020202030204" pitchFamily="34" charset="0"/>
              </a:rPr>
              <a:t>Linamar Corporation </a:t>
            </a:r>
            <a:fld id="{C5E48551-6F78-4B9C-807B-D0DFD8E31CE1}" type="slidenum">
              <a:rPr lang="en-CA" sz="800" smtClean="0">
                <a:solidFill>
                  <a:schemeClr val="bg1"/>
                </a:solidFill>
                <a:latin typeface="Arial Narrow" panose="020B0606020202030204" pitchFamily="34" charset="0"/>
              </a:rPr>
              <a:pPr algn="r"/>
              <a:t>‹#›</a:t>
            </a:fld>
            <a:endParaRPr lang="en-CA" sz="1000">
              <a:solidFill>
                <a:schemeClr val="bg1"/>
              </a:solidFill>
              <a:latin typeface="Arial Narrow" panose="020B0606020202030204" pitchFamily="34" charset="0"/>
            </a:endParaRPr>
          </a:p>
        </p:txBody>
      </p:sp>
    </p:spTree>
    <p:extLst>
      <p:ext uri="{BB962C8B-B14F-4D97-AF65-F5344CB8AC3E}">
        <p14:creationId xmlns:p14="http://schemas.microsoft.com/office/powerpoint/2010/main" val="313602102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imeline 6">
    <p:spTree>
      <p:nvGrpSpPr>
        <p:cNvPr id="1" name=""/>
        <p:cNvGrpSpPr/>
        <p:nvPr/>
      </p:nvGrpSpPr>
      <p:grpSpPr>
        <a:xfrm>
          <a:off x="0" y="0"/>
          <a:ext cx="0" cy="0"/>
          <a:chOff x="0" y="0"/>
          <a:chExt cx="0" cy="0"/>
        </a:xfrm>
      </p:grpSpPr>
      <p:cxnSp>
        <p:nvCxnSpPr>
          <p:cNvPr id="3" name="Straight Connector 2"/>
          <p:cNvCxnSpPr/>
          <p:nvPr/>
        </p:nvCxnSpPr>
        <p:spPr>
          <a:xfrm>
            <a:off x="323451" y="1332511"/>
            <a:ext cx="0" cy="832977"/>
          </a:xfrm>
          <a:prstGeom prst="line">
            <a:avLst/>
          </a:prstGeom>
          <a:ln>
            <a:solidFill>
              <a:srgbClr val="5D5B6F">
                <a:alpha val="48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4" name="Straight Connector 3"/>
          <p:cNvCxnSpPr>
            <a:stCxn id="27" idx="6"/>
            <a:endCxn id="26" idx="2"/>
          </p:cNvCxnSpPr>
          <p:nvPr/>
        </p:nvCxnSpPr>
        <p:spPr>
          <a:xfrm flipV="1">
            <a:off x="409160" y="2321221"/>
            <a:ext cx="7282654" cy="20106"/>
          </a:xfrm>
          <a:prstGeom prst="line">
            <a:avLst/>
          </a:prstGeom>
          <a:ln>
            <a:solidFill>
              <a:srgbClr val="BC4E21"/>
            </a:solidFill>
          </a:ln>
        </p:spPr>
        <p:style>
          <a:lnRef idx="1">
            <a:schemeClr val="accent1"/>
          </a:lnRef>
          <a:fillRef idx="0">
            <a:schemeClr val="accent1"/>
          </a:fillRef>
          <a:effectRef idx="0">
            <a:schemeClr val="accent1"/>
          </a:effectRef>
          <a:fontRef idx="minor">
            <a:schemeClr val="tx1"/>
          </a:fontRef>
        </p:style>
      </p:cxnSp>
      <p:sp>
        <p:nvSpPr>
          <p:cNvPr id="5" name="Oval 4"/>
          <p:cNvSpPr/>
          <p:nvPr/>
        </p:nvSpPr>
        <p:spPr>
          <a:xfrm>
            <a:off x="1710694" y="2267506"/>
            <a:ext cx="171418" cy="171418"/>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3192672" y="2267506"/>
            <a:ext cx="171418" cy="171418"/>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4685016" y="2268242"/>
            <a:ext cx="171418" cy="171418"/>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6178132" y="2255618"/>
            <a:ext cx="171418" cy="171418"/>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p:cNvCxnSpPr/>
          <p:nvPr/>
        </p:nvCxnSpPr>
        <p:spPr>
          <a:xfrm>
            <a:off x="7772400" y="1365598"/>
            <a:ext cx="0" cy="856332"/>
          </a:xfrm>
          <a:prstGeom prst="line">
            <a:avLst/>
          </a:prstGeom>
          <a:ln>
            <a:solidFill>
              <a:srgbClr val="5D5B6F">
                <a:alpha val="48000"/>
              </a:srgbClr>
            </a:solidFill>
            <a:prstDash val="dash"/>
          </a:ln>
        </p:spPr>
        <p:style>
          <a:lnRef idx="1">
            <a:schemeClr val="accent1"/>
          </a:lnRef>
          <a:fillRef idx="0">
            <a:schemeClr val="accent1"/>
          </a:fillRef>
          <a:effectRef idx="0">
            <a:schemeClr val="accent1"/>
          </a:effectRef>
          <a:fontRef idx="minor">
            <a:schemeClr val="tx1"/>
          </a:fontRef>
        </p:style>
      </p:cxnSp>
      <p:sp>
        <p:nvSpPr>
          <p:cNvPr id="26" name="Oval 25"/>
          <p:cNvSpPr/>
          <p:nvPr/>
        </p:nvSpPr>
        <p:spPr>
          <a:xfrm>
            <a:off x="7691814" y="2254157"/>
            <a:ext cx="134127" cy="134127"/>
          </a:xfrm>
          <a:prstGeom prst="ellipse">
            <a:avLst/>
          </a:prstGeom>
          <a:solidFill>
            <a:srgbClr val="BC4E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BC4E21"/>
              </a:solidFill>
            </a:endParaRPr>
          </a:p>
        </p:txBody>
      </p:sp>
      <p:sp>
        <p:nvSpPr>
          <p:cNvPr id="27" name="Oval 26"/>
          <p:cNvSpPr/>
          <p:nvPr/>
        </p:nvSpPr>
        <p:spPr>
          <a:xfrm>
            <a:off x="237742" y="2255618"/>
            <a:ext cx="171418" cy="171418"/>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p:cNvSpPr txBox="1"/>
          <p:nvPr/>
        </p:nvSpPr>
        <p:spPr>
          <a:xfrm>
            <a:off x="152400" y="1032879"/>
            <a:ext cx="880511" cy="259355"/>
          </a:xfrm>
          <a:prstGeom prst="rect">
            <a:avLst/>
          </a:prstGeom>
          <a:noFill/>
          <a:ln>
            <a:noFill/>
          </a:ln>
          <a:effectLst/>
        </p:spPr>
        <p:txBody>
          <a:bodyPr wrap="square" lIns="0" tIns="0" rIns="0" bIns="0" rtlCol="0" anchor="ctr">
            <a:noAutofit/>
          </a:bodyPr>
          <a:lstStyle/>
          <a:p>
            <a:pPr algn="l"/>
            <a:r>
              <a:rPr lang="en-US" sz="1500" b="1">
                <a:solidFill>
                  <a:srgbClr val="404040"/>
                </a:solidFill>
              </a:rPr>
              <a:t>Start</a:t>
            </a:r>
          </a:p>
        </p:txBody>
      </p:sp>
      <p:sp>
        <p:nvSpPr>
          <p:cNvPr id="31" name="TextBox 30"/>
          <p:cNvSpPr txBox="1"/>
          <p:nvPr/>
        </p:nvSpPr>
        <p:spPr>
          <a:xfrm>
            <a:off x="7653889" y="1032879"/>
            <a:ext cx="880511" cy="259355"/>
          </a:xfrm>
          <a:prstGeom prst="rect">
            <a:avLst/>
          </a:prstGeom>
          <a:noFill/>
          <a:ln>
            <a:noFill/>
          </a:ln>
          <a:effectLst/>
        </p:spPr>
        <p:txBody>
          <a:bodyPr wrap="square" lIns="0" tIns="0" rIns="0" bIns="0" rtlCol="0" anchor="ctr">
            <a:noAutofit/>
          </a:bodyPr>
          <a:lstStyle/>
          <a:p>
            <a:pPr algn="l"/>
            <a:r>
              <a:rPr lang="en-US" sz="1500" b="1">
                <a:solidFill>
                  <a:srgbClr val="404040"/>
                </a:solidFill>
              </a:rPr>
              <a:t>Now</a:t>
            </a:r>
          </a:p>
        </p:txBody>
      </p:sp>
      <p:sp>
        <p:nvSpPr>
          <p:cNvPr id="32" name="Title 2"/>
          <p:cNvSpPr>
            <a:spLocks noGrp="1"/>
          </p:cNvSpPr>
          <p:nvPr>
            <p:ph type="title"/>
          </p:nvPr>
        </p:nvSpPr>
        <p:spPr>
          <a:xfrm>
            <a:off x="228600" y="133348"/>
            <a:ext cx="8686800" cy="762001"/>
          </a:xfrm>
        </p:spPr>
        <p:txBody>
          <a:bodyPr/>
          <a:lstStyle>
            <a:lvl1pPr>
              <a:defRPr/>
            </a:lvl1pPr>
          </a:lstStyle>
          <a:p>
            <a:r>
              <a:rPr lang="en-US"/>
              <a:t>Click to edit Master title style</a:t>
            </a:r>
          </a:p>
        </p:txBody>
      </p:sp>
      <p:cxnSp>
        <p:nvCxnSpPr>
          <p:cNvPr id="33" name="Straight Connector 32"/>
          <p:cNvCxnSpPr/>
          <p:nvPr/>
        </p:nvCxnSpPr>
        <p:spPr>
          <a:xfrm>
            <a:off x="228600" y="1333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34" name="Picture Placeholder 15"/>
          <p:cNvSpPr>
            <a:spLocks noGrp="1"/>
          </p:cNvSpPr>
          <p:nvPr>
            <p:ph type="pic" sz="quarter" idx="11"/>
          </p:nvPr>
        </p:nvSpPr>
        <p:spPr>
          <a:xfrm>
            <a:off x="1940499" y="1437911"/>
            <a:ext cx="1073868" cy="742950"/>
          </a:xfrm>
        </p:spPr>
        <p:txBody>
          <a:bodyPr/>
          <a:lstStyle>
            <a:lvl1pPr marL="0" indent="0">
              <a:buNone/>
              <a:defRPr/>
            </a:lvl1pPr>
          </a:lstStyle>
          <a:p>
            <a:r>
              <a:rPr lang="en-US"/>
              <a:t>Click icon to add picture</a:t>
            </a:r>
            <a:endParaRPr lang="en-CA"/>
          </a:p>
        </p:txBody>
      </p:sp>
      <p:sp>
        <p:nvSpPr>
          <p:cNvPr id="35" name="Picture Placeholder 15"/>
          <p:cNvSpPr>
            <a:spLocks noGrp="1"/>
          </p:cNvSpPr>
          <p:nvPr>
            <p:ph type="pic" sz="quarter" idx="12"/>
          </p:nvPr>
        </p:nvSpPr>
        <p:spPr>
          <a:xfrm>
            <a:off x="3426293" y="1437668"/>
            <a:ext cx="1083645" cy="742950"/>
          </a:xfrm>
        </p:spPr>
        <p:txBody>
          <a:bodyPr/>
          <a:lstStyle>
            <a:lvl1pPr marL="0" indent="0">
              <a:buNone/>
              <a:defRPr/>
            </a:lvl1pPr>
          </a:lstStyle>
          <a:p>
            <a:r>
              <a:rPr lang="en-US"/>
              <a:t>Click icon to add picture</a:t>
            </a:r>
            <a:endParaRPr lang="en-CA"/>
          </a:p>
        </p:txBody>
      </p:sp>
      <p:sp>
        <p:nvSpPr>
          <p:cNvPr id="36" name="Picture Placeholder 15"/>
          <p:cNvSpPr>
            <a:spLocks noGrp="1"/>
          </p:cNvSpPr>
          <p:nvPr>
            <p:ph type="pic" sz="quarter" idx="13"/>
          </p:nvPr>
        </p:nvSpPr>
        <p:spPr>
          <a:xfrm>
            <a:off x="4921057" y="1435497"/>
            <a:ext cx="1080373" cy="742950"/>
          </a:xfrm>
        </p:spPr>
        <p:txBody>
          <a:bodyPr/>
          <a:lstStyle>
            <a:lvl1pPr marL="0" indent="0">
              <a:buNone/>
              <a:defRPr/>
            </a:lvl1pPr>
          </a:lstStyle>
          <a:p>
            <a:r>
              <a:rPr lang="en-US"/>
              <a:t>Click icon to add picture</a:t>
            </a:r>
            <a:endParaRPr lang="en-CA"/>
          </a:p>
        </p:txBody>
      </p:sp>
      <p:sp>
        <p:nvSpPr>
          <p:cNvPr id="37" name="Picture Placeholder 15"/>
          <p:cNvSpPr>
            <a:spLocks noGrp="1"/>
          </p:cNvSpPr>
          <p:nvPr>
            <p:ph type="pic" sz="quarter" idx="14"/>
          </p:nvPr>
        </p:nvSpPr>
        <p:spPr>
          <a:xfrm>
            <a:off x="6412547" y="1435497"/>
            <a:ext cx="1079567" cy="742950"/>
          </a:xfrm>
        </p:spPr>
        <p:txBody>
          <a:bodyPr/>
          <a:lstStyle>
            <a:lvl1pPr marL="0" indent="0">
              <a:buNone/>
              <a:defRPr/>
            </a:lvl1pPr>
          </a:lstStyle>
          <a:p>
            <a:r>
              <a:rPr lang="en-US"/>
              <a:t>Click icon to add picture</a:t>
            </a:r>
            <a:endParaRPr lang="en-CA"/>
          </a:p>
        </p:txBody>
      </p:sp>
      <p:sp>
        <p:nvSpPr>
          <p:cNvPr id="38" name="Picture Placeholder 15"/>
          <p:cNvSpPr>
            <a:spLocks noGrp="1"/>
          </p:cNvSpPr>
          <p:nvPr>
            <p:ph type="pic" sz="quarter" idx="15"/>
          </p:nvPr>
        </p:nvSpPr>
        <p:spPr>
          <a:xfrm>
            <a:off x="449813" y="1445893"/>
            <a:ext cx="1074187" cy="742950"/>
          </a:xfrm>
        </p:spPr>
        <p:txBody>
          <a:bodyPr/>
          <a:lstStyle>
            <a:lvl1pPr marL="0" indent="0">
              <a:buNone/>
              <a:defRPr/>
            </a:lvl1pPr>
          </a:lstStyle>
          <a:p>
            <a:r>
              <a:rPr lang="en-US"/>
              <a:t>Click icon to add picture</a:t>
            </a:r>
            <a:endParaRPr lang="en-CA"/>
          </a:p>
        </p:txBody>
      </p:sp>
      <p:sp>
        <p:nvSpPr>
          <p:cNvPr id="23" name="Text Placeholder 22"/>
          <p:cNvSpPr>
            <a:spLocks noGrp="1"/>
          </p:cNvSpPr>
          <p:nvPr>
            <p:ph type="body" sz="quarter" idx="17"/>
          </p:nvPr>
        </p:nvSpPr>
        <p:spPr>
          <a:xfrm>
            <a:off x="449814" y="2550433"/>
            <a:ext cx="1074186" cy="2381250"/>
          </a:xfrm>
        </p:spPr>
        <p:txBody>
          <a:bodyPr>
            <a:noAutofit/>
          </a:bodyPr>
          <a:lstStyle>
            <a:lvl1pPr>
              <a:defRPr sz="1400"/>
            </a:lvl1pPr>
            <a:lvl2pPr>
              <a:defRPr sz="1200"/>
            </a:lvl2pPr>
            <a:lvl3pPr>
              <a:defRPr sz="1200"/>
            </a:lvl3pPr>
            <a:lvl4pPr>
              <a:defRPr sz="1200"/>
            </a:lvl4pPr>
            <a:lvl5pPr>
              <a:defRPr sz="1400"/>
            </a:lvl5pPr>
          </a:lstStyle>
          <a:p>
            <a:pPr lvl="0"/>
            <a:r>
              <a:rPr lang="en-US"/>
              <a:t>Edit Master text styles</a:t>
            </a:r>
          </a:p>
          <a:p>
            <a:pPr lvl="1"/>
            <a:r>
              <a:rPr lang="en-US"/>
              <a:t>Second level</a:t>
            </a:r>
          </a:p>
        </p:txBody>
      </p:sp>
      <p:sp>
        <p:nvSpPr>
          <p:cNvPr id="48" name="Text Placeholder 47"/>
          <p:cNvSpPr>
            <a:spLocks noGrp="1"/>
          </p:cNvSpPr>
          <p:nvPr>
            <p:ph type="body" sz="quarter" idx="18"/>
          </p:nvPr>
        </p:nvSpPr>
        <p:spPr>
          <a:xfrm rot="16200000">
            <a:off x="-512500" y="3215333"/>
            <a:ext cx="1627213" cy="297413"/>
          </a:xfrm>
        </p:spPr>
        <p:txBody>
          <a:bodyPr>
            <a:noAutofit/>
          </a:bodyPr>
          <a:lstStyle>
            <a:lvl1pPr marL="0" indent="0" algn="r">
              <a:buNone/>
              <a:defRPr sz="1800">
                <a:solidFill>
                  <a:srgbClr val="BBB0A6"/>
                </a:solidFill>
              </a:defRPr>
            </a:lvl1pPr>
          </a:lstStyle>
          <a:p>
            <a:pPr lvl="0"/>
            <a:r>
              <a:rPr lang="en-US"/>
              <a:t>Edit Master text styles</a:t>
            </a:r>
          </a:p>
        </p:txBody>
      </p:sp>
      <p:sp>
        <p:nvSpPr>
          <p:cNvPr id="59" name="Text Placeholder 22"/>
          <p:cNvSpPr>
            <a:spLocks noGrp="1"/>
          </p:cNvSpPr>
          <p:nvPr>
            <p:ph type="body" sz="quarter" idx="19"/>
          </p:nvPr>
        </p:nvSpPr>
        <p:spPr>
          <a:xfrm>
            <a:off x="1940497" y="2540081"/>
            <a:ext cx="1073869" cy="2381250"/>
          </a:xfrm>
        </p:spPr>
        <p:txBody>
          <a:bodyPr>
            <a:noAutofit/>
          </a:bodyPr>
          <a:lstStyle>
            <a:lvl1pPr>
              <a:defRPr sz="1400"/>
            </a:lvl1pPr>
            <a:lvl2pPr>
              <a:defRPr sz="1200"/>
            </a:lvl2pPr>
            <a:lvl3pPr>
              <a:defRPr sz="1200"/>
            </a:lvl3pPr>
            <a:lvl4pPr>
              <a:defRPr sz="1200"/>
            </a:lvl4pPr>
            <a:lvl5pPr>
              <a:defRPr sz="1400"/>
            </a:lvl5pPr>
          </a:lstStyle>
          <a:p>
            <a:pPr lvl="0"/>
            <a:r>
              <a:rPr lang="en-US"/>
              <a:t>Edit Master text styles</a:t>
            </a:r>
          </a:p>
          <a:p>
            <a:pPr lvl="1"/>
            <a:r>
              <a:rPr lang="en-US"/>
              <a:t>Second level</a:t>
            </a:r>
          </a:p>
        </p:txBody>
      </p:sp>
      <p:sp>
        <p:nvSpPr>
          <p:cNvPr id="60" name="Text Placeholder 47"/>
          <p:cNvSpPr>
            <a:spLocks noGrp="1"/>
          </p:cNvSpPr>
          <p:nvPr>
            <p:ph type="body" sz="quarter" idx="20"/>
          </p:nvPr>
        </p:nvSpPr>
        <p:spPr>
          <a:xfrm rot="16200000">
            <a:off x="978501" y="3201420"/>
            <a:ext cx="1627213" cy="297413"/>
          </a:xfrm>
        </p:spPr>
        <p:txBody>
          <a:bodyPr>
            <a:noAutofit/>
          </a:bodyPr>
          <a:lstStyle>
            <a:lvl1pPr marL="0" indent="0" algn="r">
              <a:buNone/>
              <a:defRPr sz="1800">
                <a:solidFill>
                  <a:srgbClr val="BBB0A6"/>
                </a:solidFill>
              </a:defRPr>
            </a:lvl1pPr>
          </a:lstStyle>
          <a:p>
            <a:pPr lvl="0"/>
            <a:r>
              <a:rPr lang="en-US"/>
              <a:t>Edit Master text styles</a:t>
            </a:r>
          </a:p>
        </p:txBody>
      </p:sp>
      <p:sp>
        <p:nvSpPr>
          <p:cNvPr id="61" name="Text Placeholder 22"/>
          <p:cNvSpPr>
            <a:spLocks noGrp="1"/>
          </p:cNvSpPr>
          <p:nvPr>
            <p:ph type="body" sz="quarter" idx="21"/>
          </p:nvPr>
        </p:nvSpPr>
        <p:spPr>
          <a:xfrm>
            <a:off x="3431181" y="2550433"/>
            <a:ext cx="1078757" cy="2381250"/>
          </a:xfrm>
        </p:spPr>
        <p:txBody>
          <a:bodyPr>
            <a:noAutofit/>
          </a:bodyPr>
          <a:lstStyle>
            <a:lvl1pPr>
              <a:defRPr sz="1400"/>
            </a:lvl1pPr>
            <a:lvl2pPr>
              <a:defRPr sz="1200"/>
            </a:lvl2pPr>
            <a:lvl3pPr>
              <a:defRPr sz="1200"/>
            </a:lvl3pPr>
            <a:lvl4pPr>
              <a:defRPr sz="1200"/>
            </a:lvl4pPr>
            <a:lvl5pPr>
              <a:defRPr sz="1400"/>
            </a:lvl5pPr>
          </a:lstStyle>
          <a:p>
            <a:pPr lvl="0"/>
            <a:r>
              <a:rPr lang="en-US"/>
              <a:t>Edit Master text styles</a:t>
            </a:r>
          </a:p>
          <a:p>
            <a:pPr lvl="1"/>
            <a:r>
              <a:rPr lang="en-US"/>
              <a:t>Second level</a:t>
            </a:r>
          </a:p>
        </p:txBody>
      </p:sp>
      <p:sp>
        <p:nvSpPr>
          <p:cNvPr id="62" name="Text Placeholder 47"/>
          <p:cNvSpPr>
            <a:spLocks noGrp="1"/>
          </p:cNvSpPr>
          <p:nvPr>
            <p:ph type="body" sz="quarter" idx="22"/>
          </p:nvPr>
        </p:nvSpPr>
        <p:spPr>
          <a:xfrm rot="16200000">
            <a:off x="2463980" y="3196283"/>
            <a:ext cx="1627213" cy="297413"/>
          </a:xfrm>
        </p:spPr>
        <p:txBody>
          <a:bodyPr>
            <a:noAutofit/>
          </a:bodyPr>
          <a:lstStyle>
            <a:lvl1pPr marL="0" indent="0" algn="r">
              <a:buNone/>
              <a:defRPr sz="1800">
                <a:solidFill>
                  <a:srgbClr val="BBB0A6"/>
                </a:solidFill>
              </a:defRPr>
            </a:lvl1pPr>
          </a:lstStyle>
          <a:p>
            <a:pPr lvl="0"/>
            <a:r>
              <a:rPr lang="en-US"/>
              <a:t>Edit Master text styles</a:t>
            </a:r>
          </a:p>
        </p:txBody>
      </p:sp>
      <p:sp>
        <p:nvSpPr>
          <p:cNvPr id="63" name="Text Placeholder 22"/>
          <p:cNvSpPr>
            <a:spLocks noGrp="1"/>
          </p:cNvSpPr>
          <p:nvPr>
            <p:ph type="body" sz="quarter" idx="23"/>
          </p:nvPr>
        </p:nvSpPr>
        <p:spPr>
          <a:xfrm>
            <a:off x="4921866" y="2536520"/>
            <a:ext cx="1079564" cy="2381250"/>
          </a:xfrm>
        </p:spPr>
        <p:txBody>
          <a:bodyPr>
            <a:noAutofit/>
          </a:bodyPr>
          <a:lstStyle>
            <a:lvl1pPr>
              <a:defRPr sz="1400"/>
            </a:lvl1pPr>
            <a:lvl2pPr>
              <a:defRPr sz="1200"/>
            </a:lvl2pPr>
            <a:lvl3pPr>
              <a:defRPr sz="1200"/>
            </a:lvl3pPr>
            <a:lvl4pPr>
              <a:defRPr sz="1200"/>
            </a:lvl4pPr>
            <a:lvl5pPr>
              <a:defRPr sz="1400"/>
            </a:lvl5pPr>
          </a:lstStyle>
          <a:p>
            <a:pPr lvl="0"/>
            <a:r>
              <a:rPr lang="en-US"/>
              <a:t>Edit Master text styles</a:t>
            </a:r>
          </a:p>
          <a:p>
            <a:pPr lvl="1"/>
            <a:r>
              <a:rPr lang="en-US"/>
              <a:t>Second level</a:t>
            </a:r>
          </a:p>
        </p:txBody>
      </p:sp>
      <p:sp>
        <p:nvSpPr>
          <p:cNvPr id="64" name="Text Placeholder 47"/>
          <p:cNvSpPr>
            <a:spLocks noGrp="1"/>
          </p:cNvSpPr>
          <p:nvPr>
            <p:ph type="body" sz="quarter" idx="24"/>
          </p:nvPr>
        </p:nvSpPr>
        <p:spPr>
          <a:xfrm rot="16200000">
            <a:off x="3958745" y="3201420"/>
            <a:ext cx="1627213" cy="297413"/>
          </a:xfrm>
        </p:spPr>
        <p:txBody>
          <a:bodyPr>
            <a:noAutofit/>
          </a:bodyPr>
          <a:lstStyle>
            <a:lvl1pPr marL="0" indent="0" algn="r">
              <a:buNone/>
              <a:defRPr sz="1800">
                <a:solidFill>
                  <a:srgbClr val="BBB0A6"/>
                </a:solidFill>
              </a:defRPr>
            </a:lvl1pPr>
          </a:lstStyle>
          <a:p>
            <a:pPr lvl="0"/>
            <a:r>
              <a:rPr lang="en-US"/>
              <a:t>Edit Master text styles</a:t>
            </a:r>
          </a:p>
        </p:txBody>
      </p:sp>
      <p:sp>
        <p:nvSpPr>
          <p:cNvPr id="65" name="Text Placeholder 22"/>
          <p:cNvSpPr>
            <a:spLocks noGrp="1"/>
          </p:cNvSpPr>
          <p:nvPr>
            <p:ph type="body" sz="quarter" idx="25"/>
          </p:nvPr>
        </p:nvSpPr>
        <p:spPr>
          <a:xfrm>
            <a:off x="6412550" y="2536520"/>
            <a:ext cx="1079564" cy="2381250"/>
          </a:xfrm>
        </p:spPr>
        <p:txBody>
          <a:bodyPr>
            <a:noAutofit/>
          </a:bodyPr>
          <a:lstStyle>
            <a:lvl1pPr>
              <a:defRPr sz="1400"/>
            </a:lvl1pPr>
            <a:lvl2pPr>
              <a:defRPr sz="1200"/>
            </a:lvl2pPr>
            <a:lvl3pPr>
              <a:defRPr sz="1200"/>
            </a:lvl3pPr>
            <a:lvl4pPr>
              <a:defRPr sz="1200"/>
            </a:lvl4pPr>
            <a:lvl5pPr>
              <a:defRPr sz="1400"/>
            </a:lvl5pPr>
          </a:lstStyle>
          <a:p>
            <a:pPr lvl="0"/>
            <a:r>
              <a:rPr lang="en-US"/>
              <a:t>Edit Master text styles</a:t>
            </a:r>
          </a:p>
          <a:p>
            <a:pPr lvl="1"/>
            <a:r>
              <a:rPr lang="en-US"/>
              <a:t>Second level</a:t>
            </a:r>
          </a:p>
        </p:txBody>
      </p:sp>
      <p:sp>
        <p:nvSpPr>
          <p:cNvPr id="66" name="Text Placeholder 47"/>
          <p:cNvSpPr>
            <a:spLocks noGrp="1"/>
          </p:cNvSpPr>
          <p:nvPr>
            <p:ph type="body" sz="quarter" idx="26"/>
          </p:nvPr>
        </p:nvSpPr>
        <p:spPr>
          <a:xfrm rot="16200000">
            <a:off x="5450235" y="3190865"/>
            <a:ext cx="1627213" cy="297413"/>
          </a:xfrm>
        </p:spPr>
        <p:txBody>
          <a:bodyPr>
            <a:noAutofit/>
          </a:bodyPr>
          <a:lstStyle>
            <a:lvl1pPr marL="0" indent="0" algn="r">
              <a:buNone/>
              <a:defRPr sz="1800">
                <a:solidFill>
                  <a:srgbClr val="BBB0A6"/>
                </a:solidFill>
              </a:defRPr>
            </a:lvl1pPr>
          </a:lstStyle>
          <a:p>
            <a:pPr lvl="0"/>
            <a:r>
              <a:rPr lang="en-US"/>
              <a:t>Edit Master text styles</a:t>
            </a:r>
          </a:p>
        </p:txBody>
      </p:sp>
      <p:sp>
        <p:nvSpPr>
          <p:cNvPr id="68" name="Text Placeholder 47"/>
          <p:cNvSpPr>
            <a:spLocks noGrp="1"/>
          </p:cNvSpPr>
          <p:nvPr>
            <p:ph type="body" sz="quarter" idx="28"/>
          </p:nvPr>
        </p:nvSpPr>
        <p:spPr>
          <a:xfrm rot="16200000">
            <a:off x="6940919" y="3193743"/>
            <a:ext cx="1627213" cy="297413"/>
          </a:xfrm>
        </p:spPr>
        <p:txBody>
          <a:bodyPr>
            <a:noAutofit/>
          </a:bodyPr>
          <a:lstStyle>
            <a:lvl1pPr marL="0" indent="0" algn="r">
              <a:buNone/>
              <a:defRPr sz="1800">
                <a:solidFill>
                  <a:srgbClr val="BBB0A6"/>
                </a:solidFill>
              </a:defRPr>
            </a:lvl1pPr>
          </a:lstStyle>
          <a:p>
            <a:pPr lvl="0"/>
            <a:r>
              <a:rPr lang="en-US"/>
              <a:t>Edit Master text styles</a:t>
            </a:r>
          </a:p>
        </p:txBody>
      </p:sp>
      <p:sp>
        <p:nvSpPr>
          <p:cNvPr id="40" name="Picture Placeholder 15"/>
          <p:cNvSpPr>
            <a:spLocks noGrp="1"/>
          </p:cNvSpPr>
          <p:nvPr>
            <p:ph type="pic" sz="quarter" idx="16"/>
          </p:nvPr>
        </p:nvSpPr>
        <p:spPr>
          <a:xfrm>
            <a:off x="7869342" y="1429764"/>
            <a:ext cx="1122258" cy="792166"/>
          </a:xfrm>
        </p:spPr>
        <p:txBody>
          <a:bodyPr/>
          <a:lstStyle>
            <a:lvl1pPr marL="0" indent="0">
              <a:buNone/>
              <a:defRPr/>
            </a:lvl1pPr>
          </a:lstStyle>
          <a:p>
            <a:r>
              <a:rPr lang="en-US"/>
              <a:t>Click icon to add picture</a:t>
            </a:r>
            <a:endParaRPr lang="en-CA"/>
          </a:p>
        </p:txBody>
      </p:sp>
      <p:sp>
        <p:nvSpPr>
          <p:cNvPr id="41" name="Text Placeholder 22"/>
          <p:cNvSpPr>
            <a:spLocks noGrp="1"/>
          </p:cNvSpPr>
          <p:nvPr>
            <p:ph type="body" sz="quarter" idx="27"/>
          </p:nvPr>
        </p:nvSpPr>
        <p:spPr>
          <a:xfrm>
            <a:off x="7903232" y="2528843"/>
            <a:ext cx="1088368" cy="2381250"/>
          </a:xfrm>
        </p:spPr>
        <p:txBody>
          <a:bodyPr>
            <a:noAutofit/>
          </a:bodyPr>
          <a:lstStyle>
            <a:lvl1pPr>
              <a:defRPr sz="1400"/>
            </a:lvl1pPr>
            <a:lvl2pPr>
              <a:defRPr sz="1200"/>
            </a:lvl2pPr>
            <a:lvl3pPr>
              <a:defRPr sz="1200"/>
            </a:lvl3pPr>
            <a:lvl4pPr>
              <a:defRPr sz="1200"/>
            </a:lvl4pPr>
            <a:lvl5pPr>
              <a:defRPr sz="1400"/>
            </a:lvl5pPr>
          </a:lstStyle>
          <a:p>
            <a:pPr lvl="0"/>
            <a:r>
              <a:rPr lang="en-US"/>
              <a:t>Edit Master text styles</a:t>
            </a:r>
          </a:p>
          <a:p>
            <a:pPr lvl="1"/>
            <a:r>
              <a:rPr lang="en-US"/>
              <a:t>Second level</a:t>
            </a:r>
          </a:p>
        </p:txBody>
      </p:sp>
      <p:cxnSp>
        <p:nvCxnSpPr>
          <p:cNvPr id="39" name="Straight Connector 38"/>
          <p:cNvCxnSpPr/>
          <p:nvPr userDrawn="1"/>
        </p:nvCxnSpPr>
        <p:spPr>
          <a:xfrm>
            <a:off x="323451" y="1332511"/>
            <a:ext cx="0" cy="832977"/>
          </a:xfrm>
          <a:prstGeom prst="line">
            <a:avLst/>
          </a:prstGeom>
          <a:ln>
            <a:solidFill>
              <a:srgbClr val="5D5B6F">
                <a:alpha val="48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a:stCxn id="27" idx="6"/>
            <a:endCxn id="26" idx="2"/>
          </p:cNvCxnSpPr>
          <p:nvPr userDrawn="1"/>
        </p:nvCxnSpPr>
        <p:spPr>
          <a:xfrm flipV="1">
            <a:off x="409160" y="2321221"/>
            <a:ext cx="7282654" cy="20106"/>
          </a:xfrm>
          <a:prstGeom prst="line">
            <a:avLst/>
          </a:prstGeom>
          <a:ln>
            <a:solidFill>
              <a:srgbClr val="BC4E21"/>
            </a:solidFill>
          </a:ln>
        </p:spPr>
        <p:style>
          <a:lnRef idx="1">
            <a:schemeClr val="accent1"/>
          </a:lnRef>
          <a:fillRef idx="0">
            <a:schemeClr val="accent1"/>
          </a:fillRef>
          <a:effectRef idx="0">
            <a:schemeClr val="accent1"/>
          </a:effectRef>
          <a:fontRef idx="minor">
            <a:schemeClr val="tx1"/>
          </a:fontRef>
        </p:style>
      </p:cxnSp>
      <p:sp>
        <p:nvSpPr>
          <p:cNvPr id="44" name="Oval 43"/>
          <p:cNvSpPr/>
          <p:nvPr userDrawn="1"/>
        </p:nvSpPr>
        <p:spPr>
          <a:xfrm>
            <a:off x="1710694" y="2267506"/>
            <a:ext cx="171418" cy="171418"/>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p:cNvSpPr/>
          <p:nvPr userDrawn="1"/>
        </p:nvSpPr>
        <p:spPr>
          <a:xfrm>
            <a:off x="3192672" y="2267506"/>
            <a:ext cx="171418" cy="171418"/>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p:cNvSpPr/>
          <p:nvPr userDrawn="1"/>
        </p:nvSpPr>
        <p:spPr>
          <a:xfrm>
            <a:off x="4685016" y="2268242"/>
            <a:ext cx="171418" cy="171418"/>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p:cNvSpPr/>
          <p:nvPr userDrawn="1"/>
        </p:nvSpPr>
        <p:spPr>
          <a:xfrm>
            <a:off x="6178132" y="2255618"/>
            <a:ext cx="171418" cy="171418"/>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9" name="Straight Connector 48"/>
          <p:cNvCxnSpPr/>
          <p:nvPr userDrawn="1"/>
        </p:nvCxnSpPr>
        <p:spPr>
          <a:xfrm>
            <a:off x="7772400" y="1365598"/>
            <a:ext cx="0" cy="856332"/>
          </a:xfrm>
          <a:prstGeom prst="line">
            <a:avLst/>
          </a:prstGeom>
          <a:ln>
            <a:solidFill>
              <a:srgbClr val="5D5B6F">
                <a:alpha val="48000"/>
              </a:srgbClr>
            </a:solidFill>
            <a:prstDash val="dash"/>
          </a:ln>
        </p:spPr>
        <p:style>
          <a:lnRef idx="1">
            <a:schemeClr val="accent1"/>
          </a:lnRef>
          <a:fillRef idx="0">
            <a:schemeClr val="accent1"/>
          </a:fillRef>
          <a:effectRef idx="0">
            <a:schemeClr val="accent1"/>
          </a:effectRef>
          <a:fontRef idx="minor">
            <a:schemeClr val="tx1"/>
          </a:fontRef>
        </p:style>
      </p:cxnSp>
      <p:sp>
        <p:nvSpPr>
          <p:cNvPr id="50" name="Oval 49"/>
          <p:cNvSpPr/>
          <p:nvPr userDrawn="1"/>
        </p:nvSpPr>
        <p:spPr>
          <a:xfrm>
            <a:off x="7691814" y="2254157"/>
            <a:ext cx="134127" cy="134127"/>
          </a:xfrm>
          <a:prstGeom prst="ellipse">
            <a:avLst/>
          </a:prstGeom>
          <a:solidFill>
            <a:srgbClr val="BC4E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BC4E21"/>
              </a:solidFill>
            </a:endParaRPr>
          </a:p>
        </p:txBody>
      </p:sp>
      <p:sp>
        <p:nvSpPr>
          <p:cNvPr id="51" name="Oval 50"/>
          <p:cNvSpPr/>
          <p:nvPr userDrawn="1"/>
        </p:nvSpPr>
        <p:spPr>
          <a:xfrm>
            <a:off x="237742" y="2255618"/>
            <a:ext cx="171418" cy="171418"/>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p:cNvSpPr txBox="1"/>
          <p:nvPr userDrawn="1"/>
        </p:nvSpPr>
        <p:spPr>
          <a:xfrm>
            <a:off x="152400" y="1032879"/>
            <a:ext cx="880511" cy="259355"/>
          </a:xfrm>
          <a:prstGeom prst="rect">
            <a:avLst/>
          </a:prstGeom>
          <a:noFill/>
          <a:ln>
            <a:noFill/>
          </a:ln>
          <a:effectLst/>
        </p:spPr>
        <p:txBody>
          <a:bodyPr wrap="square" lIns="0" tIns="0" rIns="0" bIns="0" rtlCol="0" anchor="ctr">
            <a:noAutofit/>
          </a:bodyPr>
          <a:lstStyle/>
          <a:p>
            <a:pPr algn="l"/>
            <a:r>
              <a:rPr lang="en-US" sz="1500" b="1">
                <a:solidFill>
                  <a:srgbClr val="404040"/>
                </a:solidFill>
              </a:rPr>
              <a:t>Start</a:t>
            </a:r>
          </a:p>
        </p:txBody>
      </p:sp>
      <p:sp>
        <p:nvSpPr>
          <p:cNvPr id="53" name="TextBox 52"/>
          <p:cNvSpPr txBox="1"/>
          <p:nvPr userDrawn="1"/>
        </p:nvSpPr>
        <p:spPr>
          <a:xfrm>
            <a:off x="7653889" y="1032879"/>
            <a:ext cx="880511" cy="259355"/>
          </a:xfrm>
          <a:prstGeom prst="rect">
            <a:avLst/>
          </a:prstGeom>
          <a:noFill/>
          <a:ln>
            <a:noFill/>
          </a:ln>
          <a:effectLst/>
        </p:spPr>
        <p:txBody>
          <a:bodyPr wrap="square" lIns="0" tIns="0" rIns="0" bIns="0" rtlCol="0" anchor="ctr">
            <a:noAutofit/>
          </a:bodyPr>
          <a:lstStyle/>
          <a:p>
            <a:pPr algn="l"/>
            <a:r>
              <a:rPr lang="en-US" sz="1500" b="1">
                <a:solidFill>
                  <a:srgbClr val="404040"/>
                </a:solidFill>
              </a:rPr>
              <a:t>Now</a:t>
            </a:r>
          </a:p>
        </p:txBody>
      </p:sp>
      <p:cxnSp>
        <p:nvCxnSpPr>
          <p:cNvPr id="54" name="Straight Connector 53"/>
          <p:cNvCxnSpPr/>
          <p:nvPr userDrawn="1"/>
        </p:nvCxnSpPr>
        <p:spPr>
          <a:xfrm>
            <a:off x="228600" y="1333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56" name="TextBox 55"/>
          <p:cNvSpPr txBox="1"/>
          <p:nvPr userDrawn="1"/>
        </p:nvSpPr>
        <p:spPr>
          <a:xfrm>
            <a:off x="7315200" y="4928056"/>
            <a:ext cx="1828800" cy="215444"/>
          </a:xfrm>
          <a:prstGeom prst="rect">
            <a:avLst/>
          </a:prstGeom>
          <a:noFill/>
        </p:spPr>
        <p:txBody>
          <a:bodyPr wrap="square" rtlCol="0">
            <a:spAutoFit/>
          </a:bodyPr>
          <a:lstStyle/>
          <a:p>
            <a:pPr algn="r"/>
            <a:r>
              <a:rPr lang="en-CA" sz="800">
                <a:solidFill>
                  <a:srgbClr val="BBB0A6"/>
                </a:solidFill>
                <a:latin typeface="Arial Narrow" panose="020B0606020202030204" pitchFamily="34" charset="0"/>
              </a:rPr>
              <a:t>© </a:t>
            </a:r>
            <a:r>
              <a:rPr lang="en-CA" sz="800" baseline="0">
                <a:solidFill>
                  <a:srgbClr val="BBB0A6"/>
                </a:solidFill>
                <a:latin typeface="Arial Narrow" panose="020B0606020202030204" pitchFamily="34" charset="0"/>
              </a:rPr>
              <a:t>Linamar Corporation  </a:t>
            </a:r>
            <a:fld id="{18333F4C-42CE-42A1-B825-E8BE4CF77F3D}" type="slidenum">
              <a:rPr lang="en-CA" sz="800" smtClean="0">
                <a:solidFill>
                  <a:srgbClr val="BBB0A6"/>
                </a:solidFill>
                <a:latin typeface="Arial Narrow" panose="020B0606020202030204" pitchFamily="34" charset="0"/>
              </a:rPr>
              <a:t>‹#›</a:t>
            </a:fld>
            <a:endParaRPr lang="en-CA" sz="1000">
              <a:solidFill>
                <a:srgbClr val="BBB0A6"/>
              </a:solidFill>
              <a:latin typeface="Arial Narrow" panose="020B0606020202030204" pitchFamily="34" charset="0"/>
            </a:endParaRPr>
          </a:p>
        </p:txBody>
      </p:sp>
    </p:spTree>
    <p:extLst>
      <p:ext uri="{BB962C8B-B14F-4D97-AF65-F5344CB8AC3E}">
        <p14:creationId xmlns:p14="http://schemas.microsoft.com/office/powerpoint/2010/main" val="2594266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30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750"/>
                                        <p:tgtEl>
                                          <p:spTgt spid="3"/>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par>
                                <p:cTn id="11" presetID="22" presetClass="entr" presetSubtype="8" fill="hold" nodeType="withEffect">
                                  <p:stCondLst>
                                    <p:cond delay="1000"/>
                                  </p:stCondLst>
                                  <p:childTnLst>
                                    <p:set>
                                      <p:cBhvr>
                                        <p:cTn id="12" dur="1" fill="hold">
                                          <p:stCondLst>
                                            <p:cond delay="0"/>
                                          </p:stCondLst>
                                        </p:cTn>
                                        <p:tgtEl>
                                          <p:spTgt spid="4"/>
                                        </p:tgtEl>
                                        <p:attrNameLst>
                                          <p:attrName>style.visibility</p:attrName>
                                        </p:attrNameLst>
                                      </p:cBhvr>
                                      <p:to>
                                        <p:strVal val="visible"/>
                                      </p:to>
                                    </p:set>
                                    <p:animEffect transition="in" filter="wipe(left)">
                                      <p:cBhvr>
                                        <p:cTn id="13" dur="800"/>
                                        <p:tgtEl>
                                          <p:spTgt spid="4"/>
                                        </p:tgtEl>
                                      </p:cBhvr>
                                    </p:animEffect>
                                  </p:childTnLst>
                                </p:cTn>
                              </p:par>
                              <p:par>
                                <p:cTn id="14" presetID="10" presetClass="entr" presetSubtype="0" fill="hold" grpId="0" nodeType="withEffect">
                                  <p:stCondLst>
                                    <p:cond delay="37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par>
                                <p:cTn id="17" presetID="10" presetClass="entr" presetSubtype="0" fill="hold" grpId="0" nodeType="withEffect">
                                  <p:stCondLst>
                                    <p:cond delay="600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par>
                                <p:cTn id="20" presetID="10" presetClass="entr" presetSubtype="0" fill="hold" grpId="0" nodeType="withEffect">
                                  <p:stCondLst>
                                    <p:cond delay="860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par>
                                <p:cTn id="23" presetID="10" presetClass="entr" presetSubtype="0" fill="hold" grpId="0" nodeType="withEffect">
                                  <p:stCondLst>
                                    <p:cond delay="11200"/>
                                  </p:stCondLst>
                                  <p:childTnLst>
                                    <p:set>
                                      <p:cBhvr>
                                        <p:cTn id="24" dur="1" fill="hold">
                                          <p:stCondLst>
                                            <p:cond delay="0"/>
                                          </p:stCondLst>
                                        </p:cTn>
                                        <p:tgtEl>
                                          <p:spTgt spid="20"/>
                                        </p:tgtEl>
                                        <p:attrNameLst>
                                          <p:attrName>style.visibility</p:attrName>
                                        </p:attrNameLst>
                                      </p:cBhvr>
                                      <p:to>
                                        <p:strVal val="visible"/>
                                      </p:to>
                                    </p:set>
                                    <p:animEffect transition="in" filter="fade">
                                      <p:cBhvr>
                                        <p:cTn id="25" dur="500"/>
                                        <p:tgtEl>
                                          <p:spTgt spid="20"/>
                                        </p:tgtEl>
                                      </p:cBhvr>
                                    </p:animEffect>
                                  </p:childTnLst>
                                </p:cTn>
                              </p:par>
                              <p:par>
                                <p:cTn id="26" presetID="53" presetClass="entr" presetSubtype="16" fill="hold" grpId="0" nodeType="withEffect">
                                  <p:stCondLst>
                                    <p:cond delay="13700"/>
                                  </p:stCondLst>
                                  <p:childTnLst>
                                    <p:set>
                                      <p:cBhvr>
                                        <p:cTn id="27" dur="1" fill="hold">
                                          <p:stCondLst>
                                            <p:cond delay="0"/>
                                          </p:stCondLst>
                                        </p:cTn>
                                        <p:tgtEl>
                                          <p:spTgt spid="26"/>
                                        </p:tgtEl>
                                        <p:attrNameLst>
                                          <p:attrName>style.visibility</p:attrName>
                                        </p:attrNameLst>
                                      </p:cBhvr>
                                      <p:to>
                                        <p:strVal val="visible"/>
                                      </p:to>
                                    </p:set>
                                    <p:anim calcmode="lin" valueType="num">
                                      <p:cBhvr>
                                        <p:cTn id="28" dur="550" fill="hold"/>
                                        <p:tgtEl>
                                          <p:spTgt spid="26"/>
                                        </p:tgtEl>
                                        <p:attrNameLst>
                                          <p:attrName>ppt_w</p:attrName>
                                        </p:attrNameLst>
                                      </p:cBhvr>
                                      <p:tavLst>
                                        <p:tav tm="0">
                                          <p:val>
                                            <p:fltVal val="0"/>
                                          </p:val>
                                        </p:tav>
                                        <p:tav tm="100000">
                                          <p:val>
                                            <p:strVal val="#ppt_w"/>
                                          </p:val>
                                        </p:tav>
                                      </p:tavLst>
                                    </p:anim>
                                    <p:anim calcmode="lin" valueType="num">
                                      <p:cBhvr>
                                        <p:cTn id="29" dur="550" fill="hold"/>
                                        <p:tgtEl>
                                          <p:spTgt spid="26"/>
                                        </p:tgtEl>
                                        <p:attrNameLst>
                                          <p:attrName>ppt_h</p:attrName>
                                        </p:attrNameLst>
                                      </p:cBhvr>
                                      <p:tavLst>
                                        <p:tav tm="0">
                                          <p:val>
                                            <p:fltVal val="0"/>
                                          </p:val>
                                        </p:tav>
                                        <p:tav tm="100000">
                                          <p:val>
                                            <p:strVal val="#ppt_h"/>
                                          </p:val>
                                        </p:tav>
                                      </p:tavLst>
                                    </p:anim>
                                    <p:animEffect transition="in" filter="fade">
                                      <p:cBhvr>
                                        <p:cTn id="30" dur="550"/>
                                        <p:tgtEl>
                                          <p:spTgt spid="26"/>
                                        </p:tgtEl>
                                      </p:cBhvr>
                                    </p:animEffect>
                                  </p:childTnLst>
                                </p:cTn>
                              </p:par>
                              <p:par>
                                <p:cTn id="31" presetID="22" presetClass="entr" presetSubtype="4" fill="hold" nodeType="withEffect">
                                  <p:stCondLst>
                                    <p:cond delay="15800"/>
                                  </p:stCondLst>
                                  <p:childTnLst>
                                    <p:set>
                                      <p:cBhvr>
                                        <p:cTn id="32" dur="1" fill="hold">
                                          <p:stCondLst>
                                            <p:cond delay="0"/>
                                          </p:stCondLst>
                                        </p:cTn>
                                        <p:tgtEl>
                                          <p:spTgt spid="24"/>
                                        </p:tgtEl>
                                        <p:attrNameLst>
                                          <p:attrName>style.visibility</p:attrName>
                                        </p:attrNameLst>
                                      </p:cBhvr>
                                      <p:to>
                                        <p:strVal val="visible"/>
                                      </p:to>
                                    </p:set>
                                    <p:animEffect transition="in" filter="wipe(down)">
                                      <p:cBhvr>
                                        <p:cTn id="33" dur="800"/>
                                        <p:tgtEl>
                                          <p:spTgt spid="24"/>
                                        </p:tgtEl>
                                      </p:cBhvr>
                                    </p:animEffect>
                                  </p:childTnLst>
                                </p:cTn>
                              </p:par>
                              <p:par>
                                <p:cTn id="34" presetID="10" presetClass="entr" presetSubtype="0" fill="hold" grpId="0" nodeType="withEffect">
                                  <p:stCondLst>
                                    <p:cond delay="1700"/>
                                  </p:stCondLst>
                                  <p:childTnLst>
                                    <p:set>
                                      <p:cBhvr>
                                        <p:cTn id="35" dur="1" fill="hold">
                                          <p:stCondLst>
                                            <p:cond delay="0"/>
                                          </p:stCondLst>
                                        </p:cTn>
                                        <p:tgtEl>
                                          <p:spTgt spid="30"/>
                                        </p:tgtEl>
                                        <p:attrNameLst>
                                          <p:attrName>style.visibility</p:attrName>
                                        </p:attrNameLst>
                                      </p:cBhvr>
                                      <p:to>
                                        <p:strVal val="visible"/>
                                      </p:to>
                                    </p:set>
                                    <p:animEffect transition="in" filter="fade">
                                      <p:cBhvr>
                                        <p:cTn id="36" dur="500"/>
                                        <p:tgtEl>
                                          <p:spTgt spid="30"/>
                                        </p:tgtEl>
                                      </p:cBhvr>
                                    </p:animEffect>
                                  </p:childTnLst>
                                </p:cTn>
                              </p:par>
                              <p:par>
                                <p:cTn id="37" presetID="10" presetClass="entr" presetSubtype="0" fill="hold" grpId="0" nodeType="withEffect">
                                  <p:stCondLst>
                                    <p:cond delay="1700"/>
                                  </p:stCondLst>
                                  <p:childTnLst>
                                    <p:set>
                                      <p:cBhvr>
                                        <p:cTn id="38" dur="1" fill="hold">
                                          <p:stCondLst>
                                            <p:cond delay="0"/>
                                          </p:stCondLst>
                                        </p:cTn>
                                        <p:tgtEl>
                                          <p:spTgt spid="31"/>
                                        </p:tgtEl>
                                        <p:attrNameLst>
                                          <p:attrName>style.visibility</p:attrName>
                                        </p:attrNameLst>
                                      </p:cBhvr>
                                      <p:to>
                                        <p:strVal val="visible"/>
                                      </p:to>
                                    </p:set>
                                    <p:animEffect transition="in" filter="fade">
                                      <p:cBhvr>
                                        <p:cTn id="39" dur="500"/>
                                        <p:tgtEl>
                                          <p:spTgt spid="31"/>
                                        </p:tgtEl>
                                      </p:cBhvr>
                                    </p:animEffect>
                                  </p:childTnLst>
                                </p:cTn>
                              </p:par>
                              <p:par>
                                <p:cTn id="40" presetID="22" presetClass="entr" presetSubtype="4" fill="hold" nodeType="withEffect">
                                  <p:stCondLst>
                                    <p:cond delay="300"/>
                                  </p:stCondLst>
                                  <p:childTnLst>
                                    <p:set>
                                      <p:cBhvr>
                                        <p:cTn id="41" dur="1" fill="hold">
                                          <p:stCondLst>
                                            <p:cond delay="0"/>
                                          </p:stCondLst>
                                        </p:cTn>
                                        <p:tgtEl>
                                          <p:spTgt spid="39"/>
                                        </p:tgtEl>
                                        <p:attrNameLst>
                                          <p:attrName>style.visibility</p:attrName>
                                        </p:attrNameLst>
                                      </p:cBhvr>
                                      <p:to>
                                        <p:strVal val="visible"/>
                                      </p:to>
                                    </p:set>
                                    <p:animEffect transition="in" filter="wipe(down)">
                                      <p:cBhvr>
                                        <p:cTn id="42" dur="750"/>
                                        <p:tgtEl>
                                          <p:spTgt spid="39"/>
                                        </p:tgtEl>
                                      </p:cBhvr>
                                    </p:animEffect>
                                  </p:childTnLst>
                                </p:cTn>
                              </p:par>
                              <p:par>
                                <p:cTn id="43" presetID="10" presetClass="entr" presetSubtype="0" fill="hold" grpId="0" nodeType="withEffect">
                                  <p:stCondLst>
                                    <p:cond delay="500"/>
                                  </p:stCondLst>
                                  <p:childTnLst>
                                    <p:set>
                                      <p:cBhvr>
                                        <p:cTn id="44" dur="1" fill="hold">
                                          <p:stCondLst>
                                            <p:cond delay="0"/>
                                          </p:stCondLst>
                                        </p:cTn>
                                        <p:tgtEl>
                                          <p:spTgt spid="51"/>
                                        </p:tgtEl>
                                        <p:attrNameLst>
                                          <p:attrName>style.visibility</p:attrName>
                                        </p:attrNameLst>
                                      </p:cBhvr>
                                      <p:to>
                                        <p:strVal val="visible"/>
                                      </p:to>
                                    </p:set>
                                    <p:animEffect transition="in" filter="fade">
                                      <p:cBhvr>
                                        <p:cTn id="45" dur="500"/>
                                        <p:tgtEl>
                                          <p:spTgt spid="51"/>
                                        </p:tgtEl>
                                      </p:cBhvr>
                                    </p:animEffect>
                                  </p:childTnLst>
                                </p:cTn>
                              </p:par>
                              <p:par>
                                <p:cTn id="46" presetID="22" presetClass="entr" presetSubtype="8" fill="hold" nodeType="withEffect">
                                  <p:stCondLst>
                                    <p:cond delay="1000"/>
                                  </p:stCondLst>
                                  <p:childTnLst>
                                    <p:set>
                                      <p:cBhvr>
                                        <p:cTn id="47" dur="1" fill="hold">
                                          <p:stCondLst>
                                            <p:cond delay="0"/>
                                          </p:stCondLst>
                                        </p:cTn>
                                        <p:tgtEl>
                                          <p:spTgt spid="43"/>
                                        </p:tgtEl>
                                        <p:attrNameLst>
                                          <p:attrName>style.visibility</p:attrName>
                                        </p:attrNameLst>
                                      </p:cBhvr>
                                      <p:to>
                                        <p:strVal val="visible"/>
                                      </p:to>
                                    </p:set>
                                    <p:animEffect transition="in" filter="wipe(left)">
                                      <p:cBhvr>
                                        <p:cTn id="48" dur="800"/>
                                        <p:tgtEl>
                                          <p:spTgt spid="43"/>
                                        </p:tgtEl>
                                      </p:cBhvr>
                                    </p:animEffect>
                                  </p:childTnLst>
                                </p:cTn>
                              </p:par>
                              <p:par>
                                <p:cTn id="49" presetID="10" presetClass="entr" presetSubtype="0" fill="hold" grpId="0" nodeType="withEffect">
                                  <p:stCondLst>
                                    <p:cond delay="3700"/>
                                  </p:stCondLst>
                                  <p:childTnLst>
                                    <p:set>
                                      <p:cBhvr>
                                        <p:cTn id="50" dur="1" fill="hold">
                                          <p:stCondLst>
                                            <p:cond delay="0"/>
                                          </p:stCondLst>
                                        </p:cTn>
                                        <p:tgtEl>
                                          <p:spTgt spid="44"/>
                                        </p:tgtEl>
                                        <p:attrNameLst>
                                          <p:attrName>style.visibility</p:attrName>
                                        </p:attrNameLst>
                                      </p:cBhvr>
                                      <p:to>
                                        <p:strVal val="visible"/>
                                      </p:to>
                                    </p:set>
                                    <p:animEffect transition="in" filter="fade">
                                      <p:cBhvr>
                                        <p:cTn id="51" dur="500"/>
                                        <p:tgtEl>
                                          <p:spTgt spid="44"/>
                                        </p:tgtEl>
                                      </p:cBhvr>
                                    </p:animEffect>
                                  </p:childTnLst>
                                </p:cTn>
                              </p:par>
                              <p:par>
                                <p:cTn id="52" presetID="10" presetClass="entr" presetSubtype="0" fill="hold" grpId="0" nodeType="withEffect">
                                  <p:stCondLst>
                                    <p:cond delay="6000"/>
                                  </p:stCondLst>
                                  <p:childTnLst>
                                    <p:set>
                                      <p:cBhvr>
                                        <p:cTn id="53" dur="1" fill="hold">
                                          <p:stCondLst>
                                            <p:cond delay="0"/>
                                          </p:stCondLst>
                                        </p:cTn>
                                        <p:tgtEl>
                                          <p:spTgt spid="45"/>
                                        </p:tgtEl>
                                        <p:attrNameLst>
                                          <p:attrName>style.visibility</p:attrName>
                                        </p:attrNameLst>
                                      </p:cBhvr>
                                      <p:to>
                                        <p:strVal val="visible"/>
                                      </p:to>
                                    </p:set>
                                    <p:animEffect transition="in" filter="fade">
                                      <p:cBhvr>
                                        <p:cTn id="54" dur="500"/>
                                        <p:tgtEl>
                                          <p:spTgt spid="45"/>
                                        </p:tgtEl>
                                      </p:cBhvr>
                                    </p:animEffect>
                                  </p:childTnLst>
                                </p:cTn>
                              </p:par>
                              <p:par>
                                <p:cTn id="55" presetID="10" presetClass="entr" presetSubtype="0" fill="hold" grpId="0" nodeType="withEffect">
                                  <p:stCondLst>
                                    <p:cond delay="8600"/>
                                  </p:stCondLst>
                                  <p:childTnLst>
                                    <p:set>
                                      <p:cBhvr>
                                        <p:cTn id="56" dur="1" fill="hold">
                                          <p:stCondLst>
                                            <p:cond delay="0"/>
                                          </p:stCondLst>
                                        </p:cTn>
                                        <p:tgtEl>
                                          <p:spTgt spid="46"/>
                                        </p:tgtEl>
                                        <p:attrNameLst>
                                          <p:attrName>style.visibility</p:attrName>
                                        </p:attrNameLst>
                                      </p:cBhvr>
                                      <p:to>
                                        <p:strVal val="visible"/>
                                      </p:to>
                                    </p:set>
                                    <p:animEffect transition="in" filter="fade">
                                      <p:cBhvr>
                                        <p:cTn id="57" dur="500"/>
                                        <p:tgtEl>
                                          <p:spTgt spid="46"/>
                                        </p:tgtEl>
                                      </p:cBhvr>
                                    </p:animEffect>
                                  </p:childTnLst>
                                </p:cTn>
                              </p:par>
                              <p:par>
                                <p:cTn id="58" presetID="10" presetClass="entr" presetSubtype="0" fill="hold" grpId="0" nodeType="withEffect">
                                  <p:stCondLst>
                                    <p:cond delay="11200"/>
                                  </p:stCondLst>
                                  <p:childTnLst>
                                    <p:set>
                                      <p:cBhvr>
                                        <p:cTn id="59" dur="1" fill="hold">
                                          <p:stCondLst>
                                            <p:cond delay="0"/>
                                          </p:stCondLst>
                                        </p:cTn>
                                        <p:tgtEl>
                                          <p:spTgt spid="47"/>
                                        </p:tgtEl>
                                        <p:attrNameLst>
                                          <p:attrName>style.visibility</p:attrName>
                                        </p:attrNameLst>
                                      </p:cBhvr>
                                      <p:to>
                                        <p:strVal val="visible"/>
                                      </p:to>
                                    </p:set>
                                    <p:animEffect transition="in" filter="fade">
                                      <p:cBhvr>
                                        <p:cTn id="60" dur="500"/>
                                        <p:tgtEl>
                                          <p:spTgt spid="47"/>
                                        </p:tgtEl>
                                      </p:cBhvr>
                                    </p:animEffect>
                                  </p:childTnLst>
                                </p:cTn>
                              </p:par>
                              <p:par>
                                <p:cTn id="61" presetID="53" presetClass="entr" presetSubtype="16" fill="hold" grpId="0" nodeType="withEffect">
                                  <p:stCondLst>
                                    <p:cond delay="13700"/>
                                  </p:stCondLst>
                                  <p:childTnLst>
                                    <p:set>
                                      <p:cBhvr>
                                        <p:cTn id="62" dur="1" fill="hold">
                                          <p:stCondLst>
                                            <p:cond delay="0"/>
                                          </p:stCondLst>
                                        </p:cTn>
                                        <p:tgtEl>
                                          <p:spTgt spid="50"/>
                                        </p:tgtEl>
                                        <p:attrNameLst>
                                          <p:attrName>style.visibility</p:attrName>
                                        </p:attrNameLst>
                                      </p:cBhvr>
                                      <p:to>
                                        <p:strVal val="visible"/>
                                      </p:to>
                                    </p:set>
                                    <p:anim calcmode="lin" valueType="num">
                                      <p:cBhvr>
                                        <p:cTn id="63" dur="550" fill="hold"/>
                                        <p:tgtEl>
                                          <p:spTgt spid="50"/>
                                        </p:tgtEl>
                                        <p:attrNameLst>
                                          <p:attrName>ppt_w</p:attrName>
                                        </p:attrNameLst>
                                      </p:cBhvr>
                                      <p:tavLst>
                                        <p:tav tm="0">
                                          <p:val>
                                            <p:fltVal val="0"/>
                                          </p:val>
                                        </p:tav>
                                        <p:tav tm="100000">
                                          <p:val>
                                            <p:strVal val="#ppt_w"/>
                                          </p:val>
                                        </p:tav>
                                      </p:tavLst>
                                    </p:anim>
                                    <p:anim calcmode="lin" valueType="num">
                                      <p:cBhvr>
                                        <p:cTn id="64" dur="550" fill="hold"/>
                                        <p:tgtEl>
                                          <p:spTgt spid="50"/>
                                        </p:tgtEl>
                                        <p:attrNameLst>
                                          <p:attrName>ppt_h</p:attrName>
                                        </p:attrNameLst>
                                      </p:cBhvr>
                                      <p:tavLst>
                                        <p:tav tm="0">
                                          <p:val>
                                            <p:fltVal val="0"/>
                                          </p:val>
                                        </p:tav>
                                        <p:tav tm="100000">
                                          <p:val>
                                            <p:strVal val="#ppt_h"/>
                                          </p:val>
                                        </p:tav>
                                      </p:tavLst>
                                    </p:anim>
                                    <p:animEffect transition="in" filter="fade">
                                      <p:cBhvr>
                                        <p:cTn id="65" dur="550"/>
                                        <p:tgtEl>
                                          <p:spTgt spid="50"/>
                                        </p:tgtEl>
                                      </p:cBhvr>
                                    </p:animEffect>
                                  </p:childTnLst>
                                </p:cTn>
                              </p:par>
                              <p:par>
                                <p:cTn id="66" presetID="22" presetClass="entr" presetSubtype="4" fill="hold" nodeType="withEffect">
                                  <p:stCondLst>
                                    <p:cond delay="15800"/>
                                  </p:stCondLst>
                                  <p:childTnLst>
                                    <p:set>
                                      <p:cBhvr>
                                        <p:cTn id="67" dur="1" fill="hold">
                                          <p:stCondLst>
                                            <p:cond delay="0"/>
                                          </p:stCondLst>
                                        </p:cTn>
                                        <p:tgtEl>
                                          <p:spTgt spid="49"/>
                                        </p:tgtEl>
                                        <p:attrNameLst>
                                          <p:attrName>style.visibility</p:attrName>
                                        </p:attrNameLst>
                                      </p:cBhvr>
                                      <p:to>
                                        <p:strVal val="visible"/>
                                      </p:to>
                                    </p:set>
                                    <p:animEffect transition="in" filter="wipe(down)">
                                      <p:cBhvr>
                                        <p:cTn id="68" dur="800"/>
                                        <p:tgtEl>
                                          <p:spTgt spid="49"/>
                                        </p:tgtEl>
                                      </p:cBhvr>
                                    </p:animEffect>
                                  </p:childTnLst>
                                </p:cTn>
                              </p:par>
                              <p:par>
                                <p:cTn id="69" presetID="10" presetClass="entr" presetSubtype="0" fill="hold" grpId="0" nodeType="withEffect">
                                  <p:stCondLst>
                                    <p:cond delay="1700"/>
                                  </p:stCondLst>
                                  <p:childTnLst>
                                    <p:set>
                                      <p:cBhvr>
                                        <p:cTn id="70" dur="1" fill="hold">
                                          <p:stCondLst>
                                            <p:cond delay="0"/>
                                          </p:stCondLst>
                                        </p:cTn>
                                        <p:tgtEl>
                                          <p:spTgt spid="52"/>
                                        </p:tgtEl>
                                        <p:attrNameLst>
                                          <p:attrName>style.visibility</p:attrName>
                                        </p:attrNameLst>
                                      </p:cBhvr>
                                      <p:to>
                                        <p:strVal val="visible"/>
                                      </p:to>
                                    </p:set>
                                    <p:animEffect transition="in" filter="fade">
                                      <p:cBhvr>
                                        <p:cTn id="71" dur="500"/>
                                        <p:tgtEl>
                                          <p:spTgt spid="52"/>
                                        </p:tgtEl>
                                      </p:cBhvr>
                                    </p:animEffect>
                                  </p:childTnLst>
                                </p:cTn>
                              </p:par>
                              <p:par>
                                <p:cTn id="72" presetID="10" presetClass="entr" presetSubtype="0" fill="hold" grpId="0" nodeType="withEffect">
                                  <p:stCondLst>
                                    <p:cond delay="1700"/>
                                  </p:stCondLst>
                                  <p:childTnLst>
                                    <p:set>
                                      <p:cBhvr>
                                        <p:cTn id="73" dur="1" fill="hold">
                                          <p:stCondLst>
                                            <p:cond delay="0"/>
                                          </p:stCondLst>
                                        </p:cTn>
                                        <p:tgtEl>
                                          <p:spTgt spid="53"/>
                                        </p:tgtEl>
                                        <p:attrNameLst>
                                          <p:attrName>style.visibility</p:attrName>
                                        </p:attrNameLst>
                                      </p:cBhvr>
                                      <p:to>
                                        <p:strVal val="visible"/>
                                      </p:to>
                                    </p:set>
                                    <p:animEffect transition="in" filter="fade">
                                      <p:cBhvr>
                                        <p:cTn id="74"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20" grpId="0" animBg="1"/>
      <p:bldP spid="26" grpId="0" animBg="1"/>
      <p:bldP spid="27" grpId="0" animBg="1"/>
      <p:bldP spid="30" grpId="0"/>
      <p:bldP spid="31" grpId="0"/>
      <p:bldP spid="44" grpId="0" animBg="1"/>
      <p:bldP spid="45" grpId="0" animBg="1"/>
      <p:bldP spid="46" grpId="0" animBg="1"/>
      <p:bldP spid="47" grpId="0" animBg="1"/>
      <p:bldP spid="50" grpId="0" animBg="1"/>
      <p:bldP spid="51" grpId="0" animBg="1"/>
      <p:bldP spid="52" grpId="0"/>
      <p:bldP spid="53" grpId="0"/>
    </p:bld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imeline 5">
    <p:spTree>
      <p:nvGrpSpPr>
        <p:cNvPr id="1" name=""/>
        <p:cNvGrpSpPr/>
        <p:nvPr/>
      </p:nvGrpSpPr>
      <p:grpSpPr>
        <a:xfrm>
          <a:off x="0" y="0"/>
          <a:ext cx="0" cy="0"/>
          <a:chOff x="0" y="0"/>
          <a:chExt cx="0" cy="0"/>
        </a:xfrm>
      </p:grpSpPr>
      <p:sp>
        <p:nvSpPr>
          <p:cNvPr id="32" name="Title 2"/>
          <p:cNvSpPr>
            <a:spLocks noGrp="1"/>
          </p:cNvSpPr>
          <p:nvPr>
            <p:ph type="title"/>
          </p:nvPr>
        </p:nvSpPr>
        <p:spPr>
          <a:xfrm>
            <a:off x="228600" y="133348"/>
            <a:ext cx="8686800" cy="762001"/>
          </a:xfrm>
        </p:spPr>
        <p:txBody>
          <a:bodyPr/>
          <a:lstStyle>
            <a:lvl1pPr>
              <a:defRPr/>
            </a:lvl1pPr>
          </a:lstStyle>
          <a:p>
            <a:r>
              <a:rPr lang="en-US"/>
              <a:t>Click to edit Master title style</a:t>
            </a:r>
          </a:p>
        </p:txBody>
      </p:sp>
      <p:cxnSp>
        <p:nvCxnSpPr>
          <p:cNvPr id="33" name="Straight Connector 32"/>
          <p:cNvCxnSpPr/>
          <p:nvPr/>
        </p:nvCxnSpPr>
        <p:spPr>
          <a:xfrm>
            <a:off x="228600" y="1333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cxnSp>
        <p:nvCxnSpPr>
          <p:cNvPr id="40" name="Straight Connector 39"/>
          <p:cNvCxnSpPr/>
          <p:nvPr/>
        </p:nvCxnSpPr>
        <p:spPr>
          <a:xfrm>
            <a:off x="323451" y="1332511"/>
            <a:ext cx="0" cy="832977"/>
          </a:xfrm>
          <a:prstGeom prst="line">
            <a:avLst/>
          </a:prstGeom>
          <a:ln>
            <a:solidFill>
              <a:srgbClr val="5D5B6F">
                <a:alpha val="48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a:stCxn id="50" idx="6"/>
            <a:endCxn id="49" idx="6"/>
          </p:cNvCxnSpPr>
          <p:nvPr/>
        </p:nvCxnSpPr>
        <p:spPr>
          <a:xfrm flipV="1">
            <a:off x="409160" y="2321221"/>
            <a:ext cx="6973763" cy="20106"/>
          </a:xfrm>
          <a:prstGeom prst="line">
            <a:avLst/>
          </a:prstGeom>
          <a:ln>
            <a:solidFill>
              <a:srgbClr val="BC4E21"/>
            </a:solidFill>
          </a:ln>
        </p:spPr>
        <p:style>
          <a:lnRef idx="1">
            <a:schemeClr val="accent1"/>
          </a:lnRef>
          <a:fillRef idx="0">
            <a:schemeClr val="accent1"/>
          </a:fillRef>
          <a:effectRef idx="0">
            <a:schemeClr val="accent1"/>
          </a:effectRef>
          <a:fontRef idx="minor">
            <a:schemeClr val="tx1"/>
          </a:fontRef>
        </p:style>
      </p:cxnSp>
      <p:sp>
        <p:nvSpPr>
          <p:cNvPr id="43" name="Oval 42"/>
          <p:cNvSpPr/>
          <p:nvPr/>
        </p:nvSpPr>
        <p:spPr>
          <a:xfrm>
            <a:off x="1920433" y="2267506"/>
            <a:ext cx="171418" cy="171418"/>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p:cNvSpPr/>
          <p:nvPr/>
        </p:nvSpPr>
        <p:spPr>
          <a:xfrm>
            <a:off x="3681764" y="2266250"/>
            <a:ext cx="171418" cy="171418"/>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7" name="Straight Connector 46"/>
          <p:cNvCxnSpPr/>
          <p:nvPr/>
        </p:nvCxnSpPr>
        <p:spPr>
          <a:xfrm>
            <a:off x="7329382" y="1365598"/>
            <a:ext cx="0" cy="856332"/>
          </a:xfrm>
          <a:prstGeom prst="line">
            <a:avLst/>
          </a:prstGeom>
          <a:ln>
            <a:solidFill>
              <a:srgbClr val="5D5B6F">
                <a:alpha val="48000"/>
              </a:srgbClr>
            </a:solidFill>
            <a:prstDash val="dash"/>
          </a:ln>
        </p:spPr>
        <p:style>
          <a:lnRef idx="1">
            <a:schemeClr val="accent1"/>
          </a:lnRef>
          <a:fillRef idx="0">
            <a:schemeClr val="accent1"/>
          </a:fillRef>
          <a:effectRef idx="0">
            <a:schemeClr val="accent1"/>
          </a:effectRef>
          <a:fontRef idx="minor">
            <a:schemeClr val="tx1"/>
          </a:fontRef>
        </p:style>
      </p:cxnSp>
      <p:sp>
        <p:nvSpPr>
          <p:cNvPr id="49" name="Oval 48"/>
          <p:cNvSpPr/>
          <p:nvPr/>
        </p:nvSpPr>
        <p:spPr>
          <a:xfrm>
            <a:off x="7248796" y="2254157"/>
            <a:ext cx="134127" cy="134127"/>
          </a:xfrm>
          <a:prstGeom prst="ellipse">
            <a:avLst/>
          </a:prstGeom>
          <a:solidFill>
            <a:srgbClr val="BC4E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BC4E21"/>
              </a:solidFill>
            </a:endParaRPr>
          </a:p>
        </p:txBody>
      </p:sp>
      <p:sp>
        <p:nvSpPr>
          <p:cNvPr id="50" name="Oval 49"/>
          <p:cNvSpPr/>
          <p:nvPr/>
        </p:nvSpPr>
        <p:spPr>
          <a:xfrm>
            <a:off x="237742" y="2255618"/>
            <a:ext cx="171418" cy="171418"/>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p:cNvSpPr txBox="1"/>
          <p:nvPr/>
        </p:nvSpPr>
        <p:spPr>
          <a:xfrm>
            <a:off x="152400" y="1032879"/>
            <a:ext cx="880511" cy="259355"/>
          </a:xfrm>
          <a:prstGeom prst="rect">
            <a:avLst/>
          </a:prstGeom>
          <a:noFill/>
          <a:ln>
            <a:noFill/>
          </a:ln>
          <a:effectLst/>
        </p:spPr>
        <p:txBody>
          <a:bodyPr wrap="square" lIns="0" tIns="0" rIns="0" bIns="0" rtlCol="0" anchor="ctr">
            <a:noAutofit/>
          </a:bodyPr>
          <a:lstStyle/>
          <a:p>
            <a:pPr algn="l"/>
            <a:r>
              <a:rPr lang="en-US" sz="1500" b="1">
                <a:solidFill>
                  <a:srgbClr val="404040"/>
                </a:solidFill>
              </a:rPr>
              <a:t>Start</a:t>
            </a:r>
          </a:p>
        </p:txBody>
      </p:sp>
      <p:sp>
        <p:nvSpPr>
          <p:cNvPr id="52" name="TextBox 51"/>
          <p:cNvSpPr txBox="1"/>
          <p:nvPr/>
        </p:nvSpPr>
        <p:spPr>
          <a:xfrm>
            <a:off x="7210871" y="1032879"/>
            <a:ext cx="880511" cy="259355"/>
          </a:xfrm>
          <a:prstGeom prst="rect">
            <a:avLst/>
          </a:prstGeom>
          <a:noFill/>
          <a:ln>
            <a:noFill/>
          </a:ln>
          <a:effectLst/>
        </p:spPr>
        <p:txBody>
          <a:bodyPr wrap="square" lIns="0" tIns="0" rIns="0" bIns="0" rtlCol="0" anchor="ctr">
            <a:noAutofit/>
          </a:bodyPr>
          <a:lstStyle/>
          <a:p>
            <a:pPr algn="l"/>
            <a:r>
              <a:rPr lang="en-US" sz="1500" b="1">
                <a:solidFill>
                  <a:srgbClr val="404040"/>
                </a:solidFill>
              </a:rPr>
              <a:t>Now</a:t>
            </a:r>
          </a:p>
        </p:txBody>
      </p:sp>
      <p:sp>
        <p:nvSpPr>
          <p:cNvPr id="53" name="Picture Placeholder 15"/>
          <p:cNvSpPr>
            <a:spLocks noGrp="1"/>
          </p:cNvSpPr>
          <p:nvPr>
            <p:ph type="pic" sz="quarter" idx="11"/>
          </p:nvPr>
        </p:nvSpPr>
        <p:spPr>
          <a:xfrm>
            <a:off x="2150238" y="1437911"/>
            <a:ext cx="1431162" cy="742950"/>
          </a:xfrm>
        </p:spPr>
        <p:txBody>
          <a:bodyPr/>
          <a:lstStyle>
            <a:lvl1pPr marL="0" indent="0">
              <a:buNone/>
              <a:defRPr/>
            </a:lvl1pPr>
          </a:lstStyle>
          <a:p>
            <a:r>
              <a:rPr lang="en-US"/>
              <a:t>Click icon to add picture</a:t>
            </a:r>
            <a:endParaRPr lang="en-CA"/>
          </a:p>
        </p:txBody>
      </p:sp>
      <p:sp>
        <p:nvSpPr>
          <p:cNvPr id="54" name="Picture Placeholder 15"/>
          <p:cNvSpPr>
            <a:spLocks noGrp="1"/>
          </p:cNvSpPr>
          <p:nvPr>
            <p:ph type="pic" sz="quarter" idx="12"/>
          </p:nvPr>
        </p:nvSpPr>
        <p:spPr>
          <a:xfrm>
            <a:off x="3915385" y="1436412"/>
            <a:ext cx="1441748" cy="742950"/>
          </a:xfrm>
        </p:spPr>
        <p:txBody>
          <a:bodyPr/>
          <a:lstStyle>
            <a:lvl1pPr marL="0" indent="0">
              <a:buNone/>
              <a:defRPr/>
            </a:lvl1pPr>
          </a:lstStyle>
          <a:p>
            <a:r>
              <a:rPr lang="en-US"/>
              <a:t>Click icon to add picture</a:t>
            </a:r>
            <a:endParaRPr lang="en-CA"/>
          </a:p>
        </p:txBody>
      </p:sp>
      <p:sp>
        <p:nvSpPr>
          <p:cNvPr id="57" name="Picture Placeholder 15"/>
          <p:cNvSpPr>
            <a:spLocks noGrp="1"/>
          </p:cNvSpPr>
          <p:nvPr>
            <p:ph type="pic" sz="quarter" idx="15"/>
          </p:nvPr>
        </p:nvSpPr>
        <p:spPr>
          <a:xfrm>
            <a:off x="449812" y="1445893"/>
            <a:ext cx="1373163" cy="742950"/>
          </a:xfrm>
        </p:spPr>
        <p:txBody>
          <a:bodyPr/>
          <a:lstStyle>
            <a:lvl1pPr marL="0" indent="0">
              <a:buNone/>
              <a:defRPr/>
            </a:lvl1pPr>
          </a:lstStyle>
          <a:p>
            <a:r>
              <a:rPr lang="en-US"/>
              <a:t>Click icon to add picture</a:t>
            </a:r>
            <a:endParaRPr lang="en-CA"/>
          </a:p>
        </p:txBody>
      </p:sp>
      <p:sp>
        <p:nvSpPr>
          <p:cNvPr id="58" name="Text Placeholder 22"/>
          <p:cNvSpPr>
            <a:spLocks noGrp="1"/>
          </p:cNvSpPr>
          <p:nvPr>
            <p:ph type="body" sz="quarter" idx="17"/>
          </p:nvPr>
        </p:nvSpPr>
        <p:spPr>
          <a:xfrm>
            <a:off x="449813" y="2540081"/>
            <a:ext cx="1373162" cy="2381250"/>
          </a:xfrm>
        </p:spPr>
        <p:txBody>
          <a:bodyPr>
            <a:noAutofit/>
          </a:bodyPr>
          <a:lstStyle>
            <a:lvl1pPr>
              <a:defRPr sz="1400"/>
            </a:lvl1pPr>
            <a:lvl2pPr>
              <a:defRPr sz="1200"/>
            </a:lvl2pPr>
            <a:lvl3pPr>
              <a:defRPr sz="1200"/>
            </a:lvl3pPr>
            <a:lvl4pPr>
              <a:defRPr sz="1200"/>
            </a:lvl4pPr>
            <a:lvl5pPr>
              <a:defRPr sz="1400"/>
            </a:lvl5pPr>
          </a:lstStyle>
          <a:p>
            <a:pPr lvl="0"/>
            <a:r>
              <a:rPr lang="en-US"/>
              <a:t>Edit Master text styles</a:t>
            </a:r>
          </a:p>
          <a:p>
            <a:pPr lvl="1"/>
            <a:r>
              <a:rPr lang="en-US"/>
              <a:t>Second level</a:t>
            </a:r>
          </a:p>
        </p:txBody>
      </p:sp>
      <p:sp>
        <p:nvSpPr>
          <p:cNvPr id="69" name="Text Placeholder 47"/>
          <p:cNvSpPr>
            <a:spLocks noGrp="1"/>
          </p:cNvSpPr>
          <p:nvPr>
            <p:ph type="body" sz="quarter" idx="18"/>
          </p:nvPr>
        </p:nvSpPr>
        <p:spPr>
          <a:xfrm rot="16200000">
            <a:off x="-512500" y="3204981"/>
            <a:ext cx="1627213" cy="297413"/>
          </a:xfrm>
        </p:spPr>
        <p:txBody>
          <a:bodyPr>
            <a:noAutofit/>
          </a:bodyPr>
          <a:lstStyle>
            <a:lvl1pPr marL="0" indent="0" algn="r">
              <a:buNone/>
              <a:defRPr sz="1800">
                <a:solidFill>
                  <a:srgbClr val="BBB0A6"/>
                </a:solidFill>
              </a:defRPr>
            </a:lvl1pPr>
          </a:lstStyle>
          <a:p>
            <a:pPr lvl="0"/>
            <a:r>
              <a:rPr lang="en-US"/>
              <a:t>Edit Master text styles</a:t>
            </a:r>
          </a:p>
        </p:txBody>
      </p:sp>
      <p:sp>
        <p:nvSpPr>
          <p:cNvPr id="70" name="Text Placeholder 22"/>
          <p:cNvSpPr>
            <a:spLocks noGrp="1"/>
          </p:cNvSpPr>
          <p:nvPr>
            <p:ph type="body" sz="quarter" idx="19"/>
          </p:nvPr>
        </p:nvSpPr>
        <p:spPr>
          <a:xfrm>
            <a:off x="2150236" y="2540081"/>
            <a:ext cx="1431163" cy="2381250"/>
          </a:xfrm>
        </p:spPr>
        <p:txBody>
          <a:bodyPr>
            <a:noAutofit/>
          </a:bodyPr>
          <a:lstStyle>
            <a:lvl1pPr>
              <a:defRPr sz="1400"/>
            </a:lvl1pPr>
            <a:lvl2pPr>
              <a:defRPr sz="1200"/>
            </a:lvl2pPr>
            <a:lvl3pPr>
              <a:defRPr sz="1200"/>
            </a:lvl3pPr>
            <a:lvl4pPr>
              <a:defRPr sz="1200"/>
            </a:lvl4pPr>
            <a:lvl5pPr>
              <a:defRPr sz="1400"/>
            </a:lvl5pPr>
          </a:lstStyle>
          <a:p>
            <a:pPr lvl="0"/>
            <a:r>
              <a:rPr lang="en-US"/>
              <a:t>Edit Master text styles</a:t>
            </a:r>
          </a:p>
          <a:p>
            <a:pPr lvl="1"/>
            <a:r>
              <a:rPr lang="en-US"/>
              <a:t>Second level</a:t>
            </a:r>
          </a:p>
        </p:txBody>
      </p:sp>
      <p:sp>
        <p:nvSpPr>
          <p:cNvPr id="71" name="Text Placeholder 47"/>
          <p:cNvSpPr>
            <a:spLocks noGrp="1"/>
          </p:cNvSpPr>
          <p:nvPr>
            <p:ph type="body" sz="quarter" idx="20"/>
          </p:nvPr>
        </p:nvSpPr>
        <p:spPr>
          <a:xfrm rot="16200000">
            <a:off x="1188240" y="3201420"/>
            <a:ext cx="1627213" cy="297413"/>
          </a:xfrm>
        </p:spPr>
        <p:txBody>
          <a:bodyPr>
            <a:noAutofit/>
          </a:bodyPr>
          <a:lstStyle>
            <a:lvl1pPr marL="0" indent="0" algn="r">
              <a:buNone/>
              <a:defRPr sz="1800">
                <a:solidFill>
                  <a:srgbClr val="BBB0A6"/>
                </a:solidFill>
              </a:defRPr>
            </a:lvl1pPr>
          </a:lstStyle>
          <a:p>
            <a:pPr lvl="0"/>
            <a:r>
              <a:rPr lang="en-US"/>
              <a:t>Edit Master text styles</a:t>
            </a:r>
          </a:p>
        </p:txBody>
      </p:sp>
      <p:sp>
        <p:nvSpPr>
          <p:cNvPr id="72" name="Text Placeholder 22"/>
          <p:cNvSpPr>
            <a:spLocks noGrp="1"/>
          </p:cNvSpPr>
          <p:nvPr>
            <p:ph type="body" sz="quarter" idx="21"/>
          </p:nvPr>
        </p:nvSpPr>
        <p:spPr>
          <a:xfrm>
            <a:off x="3918637" y="2525902"/>
            <a:ext cx="1435244" cy="2381250"/>
          </a:xfrm>
        </p:spPr>
        <p:txBody>
          <a:bodyPr>
            <a:noAutofit/>
          </a:bodyPr>
          <a:lstStyle>
            <a:lvl1pPr>
              <a:defRPr sz="1400"/>
            </a:lvl1pPr>
            <a:lvl2pPr>
              <a:defRPr sz="1200"/>
            </a:lvl2pPr>
            <a:lvl3pPr>
              <a:defRPr sz="1200"/>
            </a:lvl3pPr>
            <a:lvl4pPr>
              <a:defRPr sz="1200"/>
            </a:lvl4pPr>
            <a:lvl5pPr>
              <a:defRPr sz="1400"/>
            </a:lvl5pPr>
          </a:lstStyle>
          <a:p>
            <a:pPr lvl="0"/>
            <a:r>
              <a:rPr lang="en-US"/>
              <a:t>Edit Master text styles</a:t>
            </a:r>
          </a:p>
          <a:p>
            <a:pPr lvl="1"/>
            <a:r>
              <a:rPr lang="en-US"/>
              <a:t>Second level</a:t>
            </a:r>
          </a:p>
        </p:txBody>
      </p:sp>
      <p:sp>
        <p:nvSpPr>
          <p:cNvPr id="73" name="Text Placeholder 47"/>
          <p:cNvSpPr>
            <a:spLocks noGrp="1"/>
          </p:cNvSpPr>
          <p:nvPr>
            <p:ph type="body" sz="quarter" idx="22"/>
          </p:nvPr>
        </p:nvSpPr>
        <p:spPr>
          <a:xfrm rot="16200000">
            <a:off x="2953072" y="3195027"/>
            <a:ext cx="1627213" cy="297413"/>
          </a:xfrm>
        </p:spPr>
        <p:txBody>
          <a:bodyPr>
            <a:noAutofit/>
          </a:bodyPr>
          <a:lstStyle>
            <a:lvl1pPr marL="0" indent="0" algn="r">
              <a:buNone/>
              <a:defRPr sz="1800">
                <a:solidFill>
                  <a:srgbClr val="BBB0A6"/>
                </a:solidFill>
              </a:defRPr>
            </a:lvl1pPr>
          </a:lstStyle>
          <a:p>
            <a:pPr lvl="0"/>
            <a:r>
              <a:rPr lang="en-US"/>
              <a:t>Edit Master text styles</a:t>
            </a:r>
          </a:p>
        </p:txBody>
      </p:sp>
      <p:sp>
        <p:nvSpPr>
          <p:cNvPr id="78" name="Text Placeholder 47"/>
          <p:cNvSpPr>
            <a:spLocks noGrp="1"/>
          </p:cNvSpPr>
          <p:nvPr>
            <p:ph type="body" sz="quarter" idx="28"/>
          </p:nvPr>
        </p:nvSpPr>
        <p:spPr>
          <a:xfrm rot="16200000">
            <a:off x="6497901" y="3193743"/>
            <a:ext cx="1627213" cy="297413"/>
          </a:xfrm>
        </p:spPr>
        <p:txBody>
          <a:bodyPr>
            <a:noAutofit/>
          </a:bodyPr>
          <a:lstStyle>
            <a:lvl1pPr marL="0" indent="0" algn="r">
              <a:buNone/>
              <a:defRPr sz="1800">
                <a:solidFill>
                  <a:srgbClr val="BBB0A6"/>
                </a:solidFill>
              </a:defRPr>
            </a:lvl1pPr>
          </a:lstStyle>
          <a:p>
            <a:pPr lvl="0"/>
            <a:r>
              <a:rPr lang="en-US"/>
              <a:t>Edit Master text styles</a:t>
            </a:r>
          </a:p>
        </p:txBody>
      </p:sp>
      <p:sp>
        <p:nvSpPr>
          <p:cNvPr id="31" name="Oval 30"/>
          <p:cNvSpPr/>
          <p:nvPr/>
        </p:nvSpPr>
        <p:spPr>
          <a:xfrm>
            <a:off x="5451654" y="2259602"/>
            <a:ext cx="171418" cy="171418"/>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Picture Placeholder 15"/>
          <p:cNvSpPr>
            <a:spLocks noGrp="1"/>
          </p:cNvSpPr>
          <p:nvPr>
            <p:ph type="pic" sz="quarter" idx="29"/>
          </p:nvPr>
        </p:nvSpPr>
        <p:spPr>
          <a:xfrm>
            <a:off x="5685275" y="1429764"/>
            <a:ext cx="1441748" cy="742950"/>
          </a:xfrm>
        </p:spPr>
        <p:txBody>
          <a:bodyPr/>
          <a:lstStyle>
            <a:lvl1pPr marL="0" indent="0">
              <a:buNone/>
              <a:defRPr/>
            </a:lvl1pPr>
          </a:lstStyle>
          <a:p>
            <a:r>
              <a:rPr lang="en-US"/>
              <a:t>Click icon to add picture</a:t>
            </a:r>
            <a:endParaRPr lang="en-CA"/>
          </a:p>
        </p:txBody>
      </p:sp>
      <p:sp>
        <p:nvSpPr>
          <p:cNvPr id="35" name="Text Placeholder 22"/>
          <p:cNvSpPr>
            <a:spLocks noGrp="1"/>
          </p:cNvSpPr>
          <p:nvPr>
            <p:ph type="body" sz="quarter" idx="30"/>
          </p:nvPr>
        </p:nvSpPr>
        <p:spPr>
          <a:xfrm>
            <a:off x="5688527" y="2519254"/>
            <a:ext cx="1435244" cy="2381250"/>
          </a:xfrm>
        </p:spPr>
        <p:txBody>
          <a:bodyPr>
            <a:noAutofit/>
          </a:bodyPr>
          <a:lstStyle>
            <a:lvl1pPr>
              <a:defRPr sz="1400"/>
            </a:lvl1pPr>
            <a:lvl2pPr>
              <a:defRPr sz="1200"/>
            </a:lvl2pPr>
            <a:lvl3pPr>
              <a:defRPr sz="1200"/>
            </a:lvl3pPr>
            <a:lvl4pPr>
              <a:defRPr sz="1200"/>
            </a:lvl4pPr>
            <a:lvl5pPr>
              <a:defRPr sz="1400"/>
            </a:lvl5pPr>
          </a:lstStyle>
          <a:p>
            <a:pPr lvl="0"/>
            <a:r>
              <a:rPr lang="en-US"/>
              <a:t>Edit Master text styles</a:t>
            </a:r>
          </a:p>
          <a:p>
            <a:pPr lvl="1"/>
            <a:r>
              <a:rPr lang="en-US"/>
              <a:t>Second level</a:t>
            </a:r>
          </a:p>
        </p:txBody>
      </p:sp>
      <p:sp>
        <p:nvSpPr>
          <p:cNvPr id="36" name="Text Placeholder 47"/>
          <p:cNvSpPr>
            <a:spLocks noGrp="1"/>
          </p:cNvSpPr>
          <p:nvPr>
            <p:ph type="body" sz="quarter" idx="31"/>
          </p:nvPr>
        </p:nvSpPr>
        <p:spPr>
          <a:xfrm rot="16200000">
            <a:off x="4722962" y="3188379"/>
            <a:ext cx="1627213" cy="297413"/>
          </a:xfrm>
        </p:spPr>
        <p:txBody>
          <a:bodyPr>
            <a:noAutofit/>
          </a:bodyPr>
          <a:lstStyle>
            <a:lvl1pPr marL="0" indent="0" algn="r">
              <a:buNone/>
              <a:defRPr sz="1800">
                <a:solidFill>
                  <a:srgbClr val="BBB0A6"/>
                </a:solidFill>
              </a:defRPr>
            </a:lvl1pPr>
          </a:lstStyle>
          <a:p>
            <a:pPr lvl="0"/>
            <a:r>
              <a:rPr lang="en-US"/>
              <a:t>Edit Master text styles</a:t>
            </a:r>
          </a:p>
        </p:txBody>
      </p:sp>
      <p:sp>
        <p:nvSpPr>
          <p:cNvPr id="37" name="Picture Placeholder 15"/>
          <p:cNvSpPr>
            <a:spLocks noGrp="1"/>
          </p:cNvSpPr>
          <p:nvPr>
            <p:ph type="pic" sz="quarter" idx="32"/>
          </p:nvPr>
        </p:nvSpPr>
        <p:spPr>
          <a:xfrm>
            <a:off x="7467028" y="1429764"/>
            <a:ext cx="1441748" cy="742950"/>
          </a:xfrm>
        </p:spPr>
        <p:txBody>
          <a:bodyPr/>
          <a:lstStyle>
            <a:lvl1pPr marL="0" indent="0">
              <a:buNone/>
              <a:defRPr/>
            </a:lvl1pPr>
          </a:lstStyle>
          <a:p>
            <a:r>
              <a:rPr lang="en-US"/>
              <a:t>Click icon to add picture</a:t>
            </a:r>
            <a:endParaRPr lang="en-CA"/>
          </a:p>
        </p:txBody>
      </p:sp>
      <p:sp>
        <p:nvSpPr>
          <p:cNvPr id="38" name="Text Placeholder 22"/>
          <p:cNvSpPr>
            <a:spLocks noGrp="1"/>
          </p:cNvSpPr>
          <p:nvPr>
            <p:ph type="body" sz="quarter" idx="33"/>
          </p:nvPr>
        </p:nvSpPr>
        <p:spPr>
          <a:xfrm>
            <a:off x="7470280" y="2519254"/>
            <a:ext cx="1435244" cy="2381250"/>
          </a:xfrm>
        </p:spPr>
        <p:txBody>
          <a:bodyPr>
            <a:noAutofit/>
          </a:bodyPr>
          <a:lstStyle>
            <a:lvl1pPr>
              <a:defRPr sz="1400"/>
            </a:lvl1pPr>
            <a:lvl2pPr>
              <a:defRPr sz="1200"/>
            </a:lvl2pPr>
            <a:lvl3pPr>
              <a:defRPr sz="1200"/>
            </a:lvl3pPr>
            <a:lvl4pPr>
              <a:defRPr sz="1200"/>
            </a:lvl4pPr>
            <a:lvl5pPr>
              <a:defRPr sz="1400"/>
            </a:lvl5pPr>
          </a:lstStyle>
          <a:p>
            <a:pPr lvl="0"/>
            <a:r>
              <a:rPr lang="en-US"/>
              <a:t>Edit Master text styles</a:t>
            </a:r>
          </a:p>
          <a:p>
            <a:pPr lvl="1"/>
            <a:r>
              <a:rPr lang="en-US"/>
              <a:t>Second level</a:t>
            </a:r>
          </a:p>
        </p:txBody>
      </p:sp>
      <p:cxnSp>
        <p:nvCxnSpPr>
          <p:cNvPr id="30" name="Straight Connector 29"/>
          <p:cNvCxnSpPr/>
          <p:nvPr userDrawn="1"/>
        </p:nvCxnSpPr>
        <p:spPr>
          <a:xfrm>
            <a:off x="228600" y="1333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cxnSp>
        <p:nvCxnSpPr>
          <p:cNvPr id="45" name="Straight Connector 44"/>
          <p:cNvCxnSpPr/>
          <p:nvPr userDrawn="1"/>
        </p:nvCxnSpPr>
        <p:spPr>
          <a:xfrm>
            <a:off x="323451" y="1332511"/>
            <a:ext cx="0" cy="832977"/>
          </a:xfrm>
          <a:prstGeom prst="line">
            <a:avLst/>
          </a:prstGeom>
          <a:ln>
            <a:solidFill>
              <a:srgbClr val="5D5B6F">
                <a:alpha val="48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a:stCxn id="50" idx="6"/>
            <a:endCxn id="49" idx="6"/>
          </p:cNvCxnSpPr>
          <p:nvPr userDrawn="1"/>
        </p:nvCxnSpPr>
        <p:spPr>
          <a:xfrm flipV="1">
            <a:off x="409160" y="2321221"/>
            <a:ext cx="6973763" cy="20106"/>
          </a:xfrm>
          <a:prstGeom prst="line">
            <a:avLst/>
          </a:prstGeom>
          <a:ln>
            <a:solidFill>
              <a:srgbClr val="BC4E21"/>
            </a:solidFill>
          </a:ln>
        </p:spPr>
        <p:style>
          <a:lnRef idx="1">
            <a:schemeClr val="accent1"/>
          </a:lnRef>
          <a:fillRef idx="0">
            <a:schemeClr val="accent1"/>
          </a:fillRef>
          <a:effectRef idx="0">
            <a:schemeClr val="accent1"/>
          </a:effectRef>
          <a:fontRef idx="minor">
            <a:schemeClr val="tx1"/>
          </a:fontRef>
        </p:style>
      </p:cxnSp>
      <p:sp>
        <p:nvSpPr>
          <p:cNvPr id="48" name="Oval 47"/>
          <p:cNvSpPr/>
          <p:nvPr userDrawn="1"/>
        </p:nvSpPr>
        <p:spPr>
          <a:xfrm>
            <a:off x="1920433" y="2267506"/>
            <a:ext cx="171418" cy="171418"/>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p:cNvSpPr/>
          <p:nvPr userDrawn="1"/>
        </p:nvSpPr>
        <p:spPr>
          <a:xfrm>
            <a:off x="3681764" y="2266250"/>
            <a:ext cx="171418" cy="171418"/>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6" name="Straight Connector 55"/>
          <p:cNvCxnSpPr/>
          <p:nvPr userDrawn="1"/>
        </p:nvCxnSpPr>
        <p:spPr>
          <a:xfrm>
            <a:off x="7329382" y="1365598"/>
            <a:ext cx="0" cy="856332"/>
          </a:xfrm>
          <a:prstGeom prst="line">
            <a:avLst/>
          </a:prstGeom>
          <a:ln>
            <a:solidFill>
              <a:srgbClr val="5D5B6F">
                <a:alpha val="48000"/>
              </a:srgbClr>
            </a:solidFill>
            <a:prstDash val="dash"/>
          </a:ln>
        </p:spPr>
        <p:style>
          <a:lnRef idx="1">
            <a:schemeClr val="accent1"/>
          </a:lnRef>
          <a:fillRef idx="0">
            <a:schemeClr val="accent1"/>
          </a:fillRef>
          <a:effectRef idx="0">
            <a:schemeClr val="accent1"/>
          </a:effectRef>
          <a:fontRef idx="minor">
            <a:schemeClr val="tx1"/>
          </a:fontRef>
        </p:style>
      </p:cxnSp>
      <p:sp>
        <p:nvSpPr>
          <p:cNvPr id="59" name="Oval 58"/>
          <p:cNvSpPr/>
          <p:nvPr userDrawn="1"/>
        </p:nvSpPr>
        <p:spPr>
          <a:xfrm>
            <a:off x="7248796" y="2254157"/>
            <a:ext cx="134127" cy="134127"/>
          </a:xfrm>
          <a:prstGeom prst="ellipse">
            <a:avLst/>
          </a:prstGeom>
          <a:solidFill>
            <a:srgbClr val="BC4E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BC4E21"/>
              </a:solidFill>
            </a:endParaRPr>
          </a:p>
        </p:txBody>
      </p:sp>
      <p:sp>
        <p:nvSpPr>
          <p:cNvPr id="60" name="Oval 59"/>
          <p:cNvSpPr/>
          <p:nvPr userDrawn="1"/>
        </p:nvSpPr>
        <p:spPr>
          <a:xfrm>
            <a:off x="237742" y="2255618"/>
            <a:ext cx="171418" cy="171418"/>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TextBox 60"/>
          <p:cNvSpPr txBox="1"/>
          <p:nvPr userDrawn="1"/>
        </p:nvSpPr>
        <p:spPr>
          <a:xfrm>
            <a:off x="152400" y="1032879"/>
            <a:ext cx="880511" cy="259355"/>
          </a:xfrm>
          <a:prstGeom prst="rect">
            <a:avLst/>
          </a:prstGeom>
          <a:noFill/>
          <a:ln>
            <a:noFill/>
          </a:ln>
          <a:effectLst/>
        </p:spPr>
        <p:txBody>
          <a:bodyPr wrap="square" lIns="0" tIns="0" rIns="0" bIns="0" rtlCol="0" anchor="ctr">
            <a:noAutofit/>
          </a:bodyPr>
          <a:lstStyle/>
          <a:p>
            <a:pPr algn="l"/>
            <a:r>
              <a:rPr lang="en-US" sz="1500" b="1">
                <a:solidFill>
                  <a:srgbClr val="404040"/>
                </a:solidFill>
              </a:rPr>
              <a:t>Start</a:t>
            </a:r>
          </a:p>
        </p:txBody>
      </p:sp>
      <p:sp>
        <p:nvSpPr>
          <p:cNvPr id="62" name="TextBox 61"/>
          <p:cNvSpPr txBox="1"/>
          <p:nvPr userDrawn="1"/>
        </p:nvSpPr>
        <p:spPr>
          <a:xfrm>
            <a:off x="7210871" y="1032879"/>
            <a:ext cx="880511" cy="259355"/>
          </a:xfrm>
          <a:prstGeom prst="rect">
            <a:avLst/>
          </a:prstGeom>
          <a:noFill/>
          <a:ln>
            <a:noFill/>
          </a:ln>
          <a:effectLst/>
        </p:spPr>
        <p:txBody>
          <a:bodyPr wrap="square" lIns="0" tIns="0" rIns="0" bIns="0" rtlCol="0" anchor="ctr">
            <a:noAutofit/>
          </a:bodyPr>
          <a:lstStyle/>
          <a:p>
            <a:pPr algn="l"/>
            <a:r>
              <a:rPr lang="en-US" sz="1500" b="1">
                <a:solidFill>
                  <a:srgbClr val="404040"/>
                </a:solidFill>
              </a:rPr>
              <a:t>Now</a:t>
            </a:r>
          </a:p>
        </p:txBody>
      </p:sp>
      <p:sp>
        <p:nvSpPr>
          <p:cNvPr id="63" name="Oval 62"/>
          <p:cNvSpPr/>
          <p:nvPr userDrawn="1"/>
        </p:nvSpPr>
        <p:spPr>
          <a:xfrm>
            <a:off x="5451654" y="2259602"/>
            <a:ext cx="171418" cy="171418"/>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TextBox 63"/>
          <p:cNvSpPr txBox="1"/>
          <p:nvPr userDrawn="1"/>
        </p:nvSpPr>
        <p:spPr>
          <a:xfrm>
            <a:off x="7315200" y="4928056"/>
            <a:ext cx="1828800" cy="215444"/>
          </a:xfrm>
          <a:prstGeom prst="rect">
            <a:avLst/>
          </a:prstGeom>
          <a:noFill/>
        </p:spPr>
        <p:txBody>
          <a:bodyPr wrap="square" rtlCol="0">
            <a:spAutoFit/>
          </a:bodyPr>
          <a:lstStyle/>
          <a:p>
            <a:pPr algn="r"/>
            <a:r>
              <a:rPr lang="en-CA" sz="800">
                <a:solidFill>
                  <a:srgbClr val="BBB0A6"/>
                </a:solidFill>
                <a:latin typeface="Arial Narrow" panose="020B0606020202030204" pitchFamily="34" charset="0"/>
              </a:rPr>
              <a:t>© </a:t>
            </a:r>
            <a:r>
              <a:rPr lang="en-CA" sz="800" baseline="0">
                <a:solidFill>
                  <a:srgbClr val="BBB0A6"/>
                </a:solidFill>
                <a:latin typeface="Arial Narrow" panose="020B0606020202030204" pitchFamily="34" charset="0"/>
              </a:rPr>
              <a:t>Linamar Corporation  </a:t>
            </a:r>
            <a:fld id="{18333F4C-42CE-42A1-B825-E8BE4CF77F3D}" type="slidenum">
              <a:rPr lang="en-CA" sz="800" smtClean="0">
                <a:solidFill>
                  <a:srgbClr val="BBB0A6"/>
                </a:solidFill>
                <a:latin typeface="Arial Narrow" panose="020B0606020202030204" pitchFamily="34" charset="0"/>
              </a:rPr>
              <a:t>‹#›</a:t>
            </a:fld>
            <a:endParaRPr lang="en-CA" sz="1000">
              <a:solidFill>
                <a:srgbClr val="BBB0A6"/>
              </a:solidFill>
              <a:latin typeface="Arial Narrow" panose="020B0606020202030204" pitchFamily="34" charset="0"/>
            </a:endParaRPr>
          </a:p>
        </p:txBody>
      </p:sp>
    </p:spTree>
    <p:extLst>
      <p:ext uri="{BB962C8B-B14F-4D97-AF65-F5344CB8AC3E}">
        <p14:creationId xmlns:p14="http://schemas.microsoft.com/office/powerpoint/2010/main" val="1948661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300"/>
                                  </p:stCondLst>
                                  <p:childTnLst>
                                    <p:set>
                                      <p:cBhvr>
                                        <p:cTn id="6" dur="1" fill="hold">
                                          <p:stCondLst>
                                            <p:cond delay="0"/>
                                          </p:stCondLst>
                                        </p:cTn>
                                        <p:tgtEl>
                                          <p:spTgt spid="40"/>
                                        </p:tgtEl>
                                        <p:attrNameLst>
                                          <p:attrName>style.visibility</p:attrName>
                                        </p:attrNameLst>
                                      </p:cBhvr>
                                      <p:to>
                                        <p:strVal val="visible"/>
                                      </p:to>
                                    </p:set>
                                    <p:animEffect transition="in" filter="wipe(down)">
                                      <p:cBhvr>
                                        <p:cTn id="7" dur="750"/>
                                        <p:tgtEl>
                                          <p:spTgt spid="40"/>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50"/>
                                        </p:tgtEl>
                                        <p:attrNameLst>
                                          <p:attrName>style.visibility</p:attrName>
                                        </p:attrNameLst>
                                      </p:cBhvr>
                                      <p:to>
                                        <p:strVal val="visible"/>
                                      </p:to>
                                    </p:set>
                                    <p:animEffect transition="in" filter="fade">
                                      <p:cBhvr>
                                        <p:cTn id="10" dur="500"/>
                                        <p:tgtEl>
                                          <p:spTgt spid="50"/>
                                        </p:tgtEl>
                                      </p:cBhvr>
                                    </p:animEffect>
                                  </p:childTnLst>
                                </p:cTn>
                              </p:par>
                              <p:par>
                                <p:cTn id="11" presetID="22" presetClass="entr" presetSubtype="8" fill="hold" nodeType="withEffect">
                                  <p:stCondLst>
                                    <p:cond delay="1000"/>
                                  </p:stCondLst>
                                  <p:childTnLst>
                                    <p:set>
                                      <p:cBhvr>
                                        <p:cTn id="12" dur="1" fill="hold">
                                          <p:stCondLst>
                                            <p:cond delay="0"/>
                                          </p:stCondLst>
                                        </p:cTn>
                                        <p:tgtEl>
                                          <p:spTgt spid="41"/>
                                        </p:tgtEl>
                                        <p:attrNameLst>
                                          <p:attrName>style.visibility</p:attrName>
                                        </p:attrNameLst>
                                      </p:cBhvr>
                                      <p:to>
                                        <p:strVal val="visible"/>
                                      </p:to>
                                    </p:set>
                                    <p:animEffect transition="in" filter="wipe(left)">
                                      <p:cBhvr>
                                        <p:cTn id="13" dur="800"/>
                                        <p:tgtEl>
                                          <p:spTgt spid="41"/>
                                        </p:tgtEl>
                                      </p:cBhvr>
                                    </p:animEffect>
                                  </p:childTnLst>
                                </p:cTn>
                              </p:par>
                              <p:par>
                                <p:cTn id="14" presetID="10" presetClass="entr" presetSubtype="0" fill="hold" grpId="0" nodeType="withEffect">
                                  <p:stCondLst>
                                    <p:cond delay="3700"/>
                                  </p:stCondLst>
                                  <p:childTnLst>
                                    <p:set>
                                      <p:cBhvr>
                                        <p:cTn id="15" dur="1" fill="hold">
                                          <p:stCondLst>
                                            <p:cond delay="0"/>
                                          </p:stCondLst>
                                        </p:cTn>
                                        <p:tgtEl>
                                          <p:spTgt spid="43"/>
                                        </p:tgtEl>
                                        <p:attrNameLst>
                                          <p:attrName>style.visibility</p:attrName>
                                        </p:attrNameLst>
                                      </p:cBhvr>
                                      <p:to>
                                        <p:strVal val="visible"/>
                                      </p:to>
                                    </p:set>
                                    <p:animEffect transition="in" filter="fade">
                                      <p:cBhvr>
                                        <p:cTn id="16" dur="500"/>
                                        <p:tgtEl>
                                          <p:spTgt spid="43"/>
                                        </p:tgtEl>
                                      </p:cBhvr>
                                    </p:animEffect>
                                  </p:childTnLst>
                                </p:cTn>
                              </p:par>
                              <p:par>
                                <p:cTn id="17" presetID="10" presetClass="entr" presetSubtype="0" fill="hold" grpId="0" nodeType="withEffect">
                                  <p:stCondLst>
                                    <p:cond delay="6000"/>
                                  </p:stCondLst>
                                  <p:childTnLst>
                                    <p:set>
                                      <p:cBhvr>
                                        <p:cTn id="18" dur="1" fill="hold">
                                          <p:stCondLst>
                                            <p:cond delay="0"/>
                                          </p:stCondLst>
                                        </p:cTn>
                                        <p:tgtEl>
                                          <p:spTgt spid="44"/>
                                        </p:tgtEl>
                                        <p:attrNameLst>
                                          <p:attrName>style.visibility</p:attrName>
                                        </p:attrNameLst>
                                      </p:cBhvr>
                                      <p:to>
                                        <p:strVal val="visible"/>
                                      </p:to>
                                    </p:set>
                                    <p:animEffect transition="in" filter="fade">
                                      <p:cBhvr>
                                        <p:cTn id="19" dur="500"/>
                                        <p:tgtEl>
                                          <p:spTgt spid="44"/>
                                        </p:tgtEl>
                                      </p:cBhvr>
                                    </p:animEffect>
                                  </p:childTnLst>
                                </p:cTn>
                              </p:par>
                              <p:par>
                                <p:cTn id="20" presetID="53" presetClass="entr" presetSubtype="16" fill="hold" grpId="0" nodeType="withEffect">
                                  <p:stCondLst>
                                    <p:cond delay="13700"/>
                                  </p:stCondLst>
                                  <p:childTnLst>
                                    <p:set>
                                      <p:cBhvr>
                                        <p:cTn id="21" dur="1" fill="hold">
                                          <p:stCondLst>
                                            <p:cond delay="0"/>
                                          </p:stCondLst>
                                        </p:cTn>
                                        <p:tgtEl>
                                          <p:spTgt spid="49"/>
                                        </p:tgtEl>
                                        <p:attrNameLst>
                                          <p:attrName>style.visibility</p:attrName>
                                        </p:attrNameLst>
                                      </p:cBhvr>
                                      <p:to>
                                        <p:strVal val="visible"/>
                                      </p:to>
                                    </p:set>
                                    <p:anim calcmode="lin" valueType="num">
                                      <p:cBhvr>
                                        <p:cTn id="22" dur="550" fill="hold"/>
                                        <p:tgtEl>
                                          <p:spTgt spid="49"/>
                                        </p:tgtEl>
                                        <p:attrNameLst>
                                          <p:attrName>ppt_w</p:attrName>
                                        </p:attrNameLst>
                                      </p:cBhvr>
                                      <p:tavLst>
                                        <p:tav tm="0">
                                          <p:val>
                                            <p:fltVal val="0"/>
                                          </p:val>
                                        </p:tav>
                                        <p:tav tm="100000">
                                          <p:val>
                                            <p:strVal val="#ppt_w"/>
                                          </p:val>
                                        </p:tav>
                                      </p:tavLst>
                                    </p:anim>
                                    <p:anim calcmode="lin" valueType="num">
                                      <p:cBhvr>
                                        <p:cTn id="23" dur="550" fill="hold"/>
                                        <p:tgtEl>
                                          <p:spTgt spid="49"/>
                                        </p:tgtEl>
                                        <p:attrNameLst>
                                          <p:attrName>ppt_h</p:attrName>
                                        </p:attrNameLst>
                                      </p:cBhvr>
                                      <p:tavLst>
                                        <p:tav tm="0">
                                          <p:val>
                                            <p:fltVal val="0"/>
                                          </p:val>
                                        </p:tav>
                                        <p:tav tm="100000">
                                          <p:val>
                                            <p:strVal val="#ppt_h"/>
                                          </p:val>
                                        </p:tav>
                                      </p:tavLst>
                                    </p:anim>
                                    <p:animEffect transition="in" filter="fade">
                                      <p:cBhvr>
                                        <p:cTn id="24" dur="550"/>
                                        <p:tgtEl>
                                          <p:spTgt spid="49"/>
                                        </p:tgtEl>
                                      </p:cBhvr>
                                    </p:animEffect>
                                  </p:childTnLst>
                                </p:cTn>
                              </p:par>
                              <p:par>
                                <p:cTn id="25" presetID="22" presetClass="entr" presetSubtype="4" fill="hold" nodeType="withEffect">
                                  <p:stCondLst>
                                    <p:cond delay="15800"/>
                                  </p:stCondLst>
                                  <p:childTnLst>
                                    <p:set>
                                      <p:cBhvr>
                                        <p:cTn id="26" dur="1" fill="hold">
                                          <p:stCondLst>
                                            <p:cond delay="0"/>
                                          </p:stCondLst>
                                        </p:cTn>
                                        <p:tgtEl>
                                          <p:spTgt spid="47"/>
                                        </p:tgtEl>
                                        <p:attrNameLst>
                                          <p:attrName>style.visibility</p:attrName>
                                        </p:attrNameLst>
                                      </p:cBhvr>
                                      <p:to>
                                        <p:strVal val="visible"/>
                                      </p:to>
                                    </p:set>
                                    <p:animEffect transition="in" filter="wipe(down)">
                                      <p:cBhvr>
                                        <p:cTn id="27" dur="800"/>
                                        <p:tgtEl>
                                          <p:spTgt spid="47"/>
                                        </p:tgtEl>
                                      </p:cBhvr>
                                    </p:animEffect>
                                  </p:childTnLst>
                                </p:cTn>
                              </p:par>
                              <p:par>
                                <p:cTn id="28" presetID="10" presetClass="entr" presetSubtype="0" fill="hold" grpId="0" nodeType="withEffect">
                                  <p:stCondLst>
                                    <p:cond delay="1700"/>
                                  </p:stCondLst>
                                  <p:childTnLst>
                                    <p:set>
                                      <p:cBhvr>
                                        <p:cTn id="29" dur="1" fill="hold">
                                          <p:stCondLst>
                                            <p:cond delay="0"/>
                                          </p:stCondLst>
                                        </p:cTn>
                                        <p:tgtEl>
                                          <p:spTgt spid="51"/>
                                        </p:tgtEl>
                                        <p:attrNameLst>
                                          <p:attrName>style.visibility</p:attrName>
                                        </p:attrNameLst>
                                      </p:cBhvr>
                                      <p:to>
                                        <p:strVal val="visible"/>
                                      </p:to>
                                    </p:set>
                                    <p:animEffect transition="in" filter="fade">
                                      <p:cBhvr>
                                        <p:cTn id="30" dur="500"/>
                                        <p:tgtEl>
                                          <p:spTgt spid="51"/>
                                        </p:tgtEl>
                                      </p:cBhvr>
                                    </p:animEffect>
                                  </p:childTnLst>
                                </p:cTn>
                              </p:par>
                              <p:par>
                                <p:cTn id="31" presetID="10" presetClass="entr" presetSubtype="0" fill="hold" grpId="0" nodeType="withEffect">
                                  <p:stCondLst>
                                    <p:cond delay="1700"/>
                                  </p:stCondLst>
                                  <p:childTnLst>
                                    <p:set>
                                      <p:cBhvr>
                                        <p:cTn id="32" dur="1" fill="hold">
                                          <p:stCondLst>
                                            <p:cond delay="0"/>
                                          </p:stCondLst>
                                        </p:cTn>
                                        <p:tgtEl>
                                          <p:spTgt spid="52"/>
                                        </p:tgtEl>
                                        <p:attrNameLst>
                                          <p:attrName>style.visibility</p:attrName>
                                        </p:attrNameLst>
                                      </p:cBhvr>
                                      <p:to>
                                        <p:strVal val="visible"/>
                                      </p:to>
                                    </p:set>
                                    <p:animEffect transition="in" filter="fade">
                                      <p:cBhvr>
                                        <p:cTn id="33" dur="500"/>
                                        <p:tgtEl>
                                          <p:spTgt spid="52"/>
                                        </p:tgtEl>
                                      </p:cBhvr>
                                    </p:animEffect>
                                  </p:childTnLst>
                                </p:cTn>
                              </p:par>
                              <p:par>
                                <p:cTn id="34" presetID="10" presetClass="entr" presetSubtype="0" fill="hold" grpId="0" nodeType="withEffect">
                                  <p:stCondLst>
                                    <p:cond delay="6000"/>
                                  </p:stCondLst>
                                  <p:childTnLst>
                                    <p:set>
                                      <p:cBhvr>
                                        <p:cTn id="35" dur="1" fill="hold">
                                          <p:stCondLst>
                                            <p:cond delay="0"/>
                                          </p:stCondLst>
                                        </p:cTn>
                                        <p:tgtEl>
                                          <p:spTgt spid="31"/>
                                        </p:tgtEl>
                                        <p:attrNameLst>
                                          <p:attrName>style.visibility</p:attrName>
                                        </p:attrNameLst>
                                      </p:cBhvr>
                                      <p:to>
                                        <p:strVal val="visible"/>
                                      </p:to>
                                    </p:set>
                                    <p:animEffect transition="in" filter="fade">
                                      <p:cBhvr>
                                        <p:cTn id="36" dur="500"/>
                                        <p:tgtEl>
                                          <p:spTgt spid="31"/>
                                        </p:tgtEl>
                                      </p:cBhvr>
                                    </p:animEffect>
                                  </p:childTnLst>
                                </p:cTn>
                              </p:par>
                              <p:par>
                                <p:cTn id="37" presetID="22" presetClass="entr" presetSubtype="4" fill="hold" nodeType="withEffect">
                                  <p:stCondLst>
                                    <p:cond delay="300"/>
                                  </p:stCondLst>
                                  <p:childTnLst>
                                    <p:set>
                                      <p:cBhvr>
                                        <p:cTn id="38" dur="1" fill="hold">
                                          <p:stCondLst>
                                            <p:cond delay="0"/>
                                          </p:stCondLst>
                                        </p:cTn>
                                        <p:tgtEl>
                                          <p:spTgt spid="45"/>
                                        </p:tgtEl>
                                        <p:attrNameLst>
                                          <p:attrName>style.visibility</p:attrName>
                                        </p:attrNameLst>
                                      </p:cBhvr>
                                      <p:to>
                                        <p:strVal val="visible"/>
                                      </p:to>
                                    </p:set>
                                    <p:animEffect transition="in" filter="wipe(down)">
                                      <p:cBhvr>
                                        <p:cTn id="39" dur="750"/>
                                        <p:tgtEl>
                                          <p:spTgt spid="45"/>
                                        </p:tgtEl>
                                      </p:cBhvr>
                                    </p:animEffect>
                                  </p:childTnLst>
                                </p:cTn>
                              </p:par>
                              <p:par>
                                <p:cTn id="40" presetID="10" presetClass="entr" presetSubtype="0" fill="hold" grpId="0" nodeType="withEffect">
                                  <p:stCondLst>
                                    <p:cond delay="500"/>
                                  </p:stCondLst>
                                  <p:childTnLst>
                                    <p:set>
                                      <p:cBhvr>
                                        <p:cTn id="41" dur="1" fill="hold">
                                          <p:stCondLst>
                                            <p:cond delay="0"/>
                                          </p:stCondLst>
                                        </p:cTn>
                                        <p:tgtEl>
                                          <p:spTgt spid="60"/>
                                        </p:tgtEl>
                                        <p:attrNameLst>
                                          <p:attrName>style.visibility</p:attrName>
                                        </p:attrNameLst>
                                      </p:cBhvr>
                                      <p:to>
                                        <p:strVal val="visible"/>
                                      </p:to>
                                    </p:set>
                                    <p:animEffect transition="in" filter="fade">
                                      <p:cBhvr>
                                        <p:cTn id="42" dur="500"/>
                                        <p:tgtEl>
                                          <p:spTgt spid="60"/>
                                        </p:tgtEl>
                                      </p:cBhvr>
                                    </p:animEffect>
                                  </p:childTnLst>
                                </p:cTn>
                              </p:par>
                              <p:par>
                                <p:cTn id="43" presetID="22" presetClass="entr" presetSubtype="8" fill="hold" nodeType="withEffect">
                                  <p:stCondLst>
                                    <p:cond delay="1000"/>
                                  </p:stCondLst>
                                  <p:childTnLst>
                                    <p:set>
                                      <p:cBhvr>
                                        <p:cTn id="44" dur="1" fill="hold">
                                          <p:stCondLst>
                                            <p:cond delay="0"/>
                                          </p:stCondLst>
                                        </p:cTn>
                                        <p:tgtEl>
                                          <p:spTgt spid="46"/>
                                        </p:tgtEl>
                                        <p:attrNameLst>
                                          <p:attrName>style.visibility</p:attrName>
                                        </p:attrNameLst>
                                      </p:cBhvr>
                                      <p:to>
                                        <p:strVal val="visible"/>
                                      </p:to>
                                    </p:set>
                                    <p:animEffect transition="in" filter="wipe(left)">
                                      <p:cBhvr>
                                        <p:cTn id="45" dur="800"/>
                                        <p:tgtEl>
                                          <p:spTgt spid="46"/>
                                        </p:tgtEl>
                                      </p:cBhvr>
                                    </p:animEffect>
                                  </p:childTnLst>
                                </p:cTn>
                              </p:par>
                              <p:par>
                                <p:cTn id="46" presetID="10" presetClass="entr" presetSubtype="0" fill="hold" grpId="0" nodeType="withEffect">
                                  <p:stCondLst>
                                    <p:cond delay="3700"/>
                                  </p:stCondLst>
                                  <p:childTnLst>
                                    <p:set>
                                      <p:cBhvr>
                                        <p:cTn id="47" dur="1" fill="hold">
                                          <p:stCondLst>
                                            <p:cond delay="0"/>
                                          </p:stCondLst>
                                        </p:cTn>
                                        <p:tgtEl>
                                          <p:spTgt spid="48"/>
                                        </p:tgtEl>
                                        <p:attrNameLst>
                                          <p:attrName>style.visibility</p:attrName>
                                        </p:attrNameLst>
                                      </p:cBhvr>
                                      <p:to>
                                        <p:strVal val="visible"/>
                                      </p:to>
                                    </p:set>
                                    <p:animEffect transition="in" filter="fade">
                                      <p:cBhvr>
                                        <p:cTn id="48" dur="500"/>
                                        <p:tgtEl>
                                          <p:spTgt spid="48"/>
                                        </p:tgtEl>
                                      </p:cBhvr>
                                    </p:animEffect>
                                  </p:childTnLst>
                                </p:cTn>
                              </p:par>
                              <p:par>
                                <p:cTn id="49" presetID="10" presetClass="entr" presetSubtype="0" fill="hold" grpId="0" nodeType="withEffect">
                                  <p:stCondLst>
                                    <p:cond delay="6000"/>
                                  </p:stCondLst>
                                  <p:childTnLst>
                                    <p:set>
                                      <p:cBhvr>
                                        <p:cTn id="50" dur="1" fill="hold">
                                          <p:stCondLst>
                                            <p:cond delay="0"/>
                                          </p:stCondLst>
                                        </p:cTn>
                                        <p:tgtEl>
                                          <p:spTgt spid="55"/>
                                        </p:tgtEl>
                                        <p:attrNameLst>
                                          <p:attrName>style.visibility</p:attrName>
                                        </p:attrNameLst>
                                      </p:cBhvr>
                                      <p:to>
                                        <p:strVal val="visible"/>
                                      </p:to>
                                    </p:set>
                                    <p:animEffect transition="in" filter="fade">
                                      <p:cBhvr>
                                        <p:cTn id="51" dur="500"/>
                                        <p:tgtEl>
                                          <p:spTgt spid="55"/>
                                        </p:tgtEl>
                                      </p:cBhvr>
                                    </p:animEffect>
                                  </p:childTnLst>
                                </p:cTn>
                              </p:par>
                              <p:par>
                                <p:cTn id="52" presetID="53" presetClass="entr" presetSubtype="16" fill="hold" grpId="0" nodeType="withEffect">
                                  <p:stCondLst>
                                    <p:cond delay="13700"/>
                                  </p:stCondLst>
                                  <p:childTnLst>
                                    <p:set>
                                      <p:cBhvr>
                                        <p:cTn id="53" dur="1" fill="hold">
                                          <p:stCondLst>
                                            <p:cond delay="0"/>
                                          </p:stCondLst>
                                        </p:cTn>
                                        <p:tgtEl>
                                          <p:spTgt spid="59"/>
                                        </p:tgtEl>
                                        <p:attrNameLst>
                                          <p:attrName>style.visibility</p:attrName>
                                        </p:attrNameLst>
                                      </p:cBhvr>
                                      <p:to>
                                        <p:strVal val="visible"/>
                                      </p:to>
                                    </p:set>
                                    <p:anim calcmode="lin" valueType="num">
                                      <p:cBhvr>
                                        <p:cTn id="54" dur="550" fill="hold"/>
                                        <p:tgtEl>
                                          <p:spTgt spid="59"/>
                                        </p:tgtEl>
                                        <p:attrNameLst>
                                          <p:attrName>ppt_w</p:attrName>
                                        </p:attrNameLst>
                                      </p:cBhvr>
                                      <p:tavLst>
                                        <p:tav tm="0">
                                          <p:val>
                                            <p:fltVal val="0"/>
                                          </p:val>
                                        </p:tav>
                                        <p:tav tm="100000">
                                          <p:val>
                                            <p:strVal val="#ppt_w"/>
                                          </p:val>
                                        </p:tav>
                                      </p:tavLst>
                                    </p:anim>
                                    <p:anim calcmode="lin" valueType="num">
                                      <p:cBhvr>
                                        <p:cTn id="55" dur="550" fill="hold"/>
                                        <p:tgtEl>
                                          <p:spTgt spid="59"/>
                                        </p:tgtEl>
                                        <p:attrNameLst>
                                          <p:attrName>ppt_h</p:attrName>
                                        </p:attrNameLst>
                                      </p:cBhvr>
                                      <p:tavLst>
                                        <p:tav tm="0">
                                          <p:val>
                                            <p:fltVal val="0"/>
                                          </p:val>
                                        </p:tav>
                                        <p:tav tm="100000">
                                          <p:val>
                                            <p:strVal val="#ppt_h"/>
                                          </p:val>
                                        </p:tav>
                                      </p:tavLst>
                                    </p:anim>
                                    <p:animEffect transition="in" filter="fade">
                                      <p:cBhvr>
                                        <p:cTn id="56" dur="550"/>
                                        <p:tgtEl>
                                          <p:spTgt spid="59"/>
                                        </p:tgtEl>
                                      </p:cBhvr>
                                    </p:animEffect>
                                  </p:childTnLst>
                                </p:cTn>
                              </p:par>
                              <p:par>
                                <p:cTn id="57" presetID="22" presetClass="entr" presetSubtype="4" fill="hold" nodeType="withEffect">
                                  <p:stCondLst>
                                    <p:cond delay="15800"/>
                                  </p:stCondLst>
                                  <p:childTnLst>
                                    <p:set>
                                      <p:cBhvr>
                                        <p:cTn id="58" dur="1" fill="hold">
                                          <p:stCondLst>
                                            <p:cond delay="0"/>
                                          </p:stCondLst>
                                        </p:cTn>
                                        <p:tgtEl>
                                          <p:spTgt spid="56"/>
                                        </p:tgtEl>
                                        <p:attrNameLst>
                                          <p:attrName>style.visibility</p:attrName>
                                        </p:attrNameLst>
                                      </p:cBhvr>
                                      <p:to>
                                        <p:strVal val="visible"/>
                                      </p:to>
                                    </p:set>
                                    <p:animEffect transition="in" filter="wipe(down)">
                                      <p:cBhvr>
                                        <p:cTn id="59" dur="800"/>
                                        <p:tgtEl>
                                          <p:spTgt spid="56"/>
                                        </p:tgtEl>
                                      </p:cBhvr>
                                    </p:animEffect>
                                  </p:childTnLst>
                                </p:cTn>
                              </p:par>
                              <p:par>
                                <p:cTn id="60" presetID="10" presetClass="entr" presetSubtype="0" fill="hold" grpId="0" nodeType="withEffect">
                                  <p:stCondLst>
                                    <p:cond delay="1700"/>
                                  </p:stCondLst>
                                  <p:childTnLst>
                                    <p:set>
                                      <p:cBhvr>
                                        <p:cTn id="61" dur="1" fill="hold">
                                          <p:stCondLst>
                                            <p:cond delay="0"/>
                                          </p:stCondLst>
                                        </p:cTn>
                                        <p:tgtEl>
                                          <p:spTgt spid="61"/>
                                        </p:tgtEl>
                                        <p:attrNameLst>
                                          <p:attrName>style.visibility</p:attrName>
                                        </p:attrNameLst>
                                      </p:cBhvr>
                                      <p:to>
                                        <p:strVal val="visible"/>
                                      </p:to>
                                    </p:set>
                                    <p:animEffect transition="in" filter="fade">
                                      <p:cBhvr>
                                        <p:cTn id="62" dur="500"/>
                                        <p:tgtEl>
                                          <p:spTgt spid="61"/>
                                        </p:tgtEl>
                                      </p:cBhvr>
                                    </p:animEffect>
                                  </p:childTnLst>
                                </p:cTn>
                              </p:par>
                              <p:par>
                                <p:cTn id="63" presetID="10" presetClass="entr" presetSubtype="0" fill="hold" grpId="0" nodeType="withEffect">
                                  <p:stCondLst>
                                    <p:cond delay="1700"/>
                                  </p:stCondLst>
                                  <p:childTnLst>
                                    <p:set>
                                      <p:cBhvr>
                                        <p:cTn id="64" dur="1" fill="hold">
                                          <p:stCondLst>
                                            <p:cond delay="0"/>
                                          </p:stCondLst>
                                        </p:cTn>
                                        <p:tgtEl>
                                          <p:spTgt spid="62"/>
                                        </p:tgtEl>
                                        <p:attrNameLst>
                                          <p:attrName>style.visibility</p:attrName>
                                        </p:attrNameLst>
                                      </p:cBhvr>
                                      <p:to>
                                        <p:strVal val="visible"/>
                                      </p:to>
                                    </p:set>
                                    <p:animEffect transition="in" filter="fade">
                                      <p:cBhvr>
                                        <p:cTn id="65" dur="500"/>
                                        <p:tgtEl>
                                          <p:spTgt spid="62"/>
                                        </p:tgtEl>
                                      </p:cBhvr>
                                    </p:animEffect>
                                  </p:childTnLst>
                                </p:cTn>
                              </p:par>
                              <p:par>
                                <p:cTn id="66" presetID="10" presetClass="entr" presetSubtype="0" fill="hold" grpId="0" nodeType="withEffect">
                                  <p:stCondLst>
                                    <p:cond delay="6000"/>
                                  </p:stCondLst>
                                  <p:childTnLst>
                                    <p:set>
                                      <p:cBhvr>
                                        <p:cTn id="67" dur="1" fill="hold">
                                          <p:stCondLst>
                                            <p:cond delay="0"/>
                                          </p:stCondLst>
                                        </p:cTn>
                                        <p:tgtEl>
                                          <p:spTgt spid="63"/>
                                        </p:tgtEl>
                                        <p:attrNameLst>
                                          <p:attrName>style.visibility</p:attrName>
                                        </p:attrNameLst>
                                      </p:cBhvr>
                                      <p:to>
                                        <p:strVal val="visible"/>
                                      </p:to>
                                    </p:set>
                                    <p:animEffect transition="in" filter="fade">
                                      <p:cBhvr>
                                        <p:cTn id="68"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4" grpId="0" animBg="1"/>
      <p:bldP spid="49" grpId="0" animBg="1"/>
      <p:bldP spid="50" grpId="0" animBg="1"/>
      <p:bldP spid="51" grpId="0"/>
      <p:bldP spid="52" grpId="0"/>
      <p:bldP spid="31" grpId="0" animBg="1"/>
      <p:bldP spid="48" grpId="0" animBg="1"/>
      <p:bldP spid="55" grpId="0" animBg="1"/>
      <p:bldP spid="59" grpId="0" animBg="1"/>
      <p:bldP spid="60" grpId="0" animBg="1"/>
      <p:bldP spid="61" grpId="0"/>
      <p:bldP spid="62" grpId="0"/>
      <p:bldP spid="63" grpId="0" animBg="1"/>
    </p:bld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meline 4">
    <p:spTree>
      <p:nvGrpSpPr>
        <p:cNvPr id="1" name=""/>
        <p:cNvGrpSpPr/>
        <p:nvPr/>
      </p:nvGrpSpPr>
      <p:grpSpPr>
        <a:xfrm>
          <a:off x="0" y="0"/>
          <a:ext cx="0" cy="0"/>
          <a:chOff x="0" y="0"/>
          <a:chExt cx="0" cy="0"/>
        </a:xfrm>
      </p:grpSpPr>
      <p:sp>
        <p:nvSpPr>
          <p:cNvPr id="32" name="Title 2"/>
          <p:cNvSpPr>
            <a:spLocks noGrp="1"/>
          </p:cNvSpPr>
          <p:nvPr>
            <p:ph type="title"/>
          </p:nvPr>
        </p:nvSpPr>
        <p:spPr>
          <a:xfrm>
            <a:off x="228600" y="133348"/>
            <a:ext cx="8686800" cy="762001"/>
          </a:xfrm>
        </p:spPr>
        <p:txBody>
          <a:bodyPr/>
          <a:lstStyle>
            <a:lvl1pPr>
              <a:defRPr/>
            </a:lvl1pPr>
          </a:lstStyle>
          <a:p>
            <a:r>
              <a:rPr lang="en-US"/>
              <a:t>Click to edit Master title style</a:t>
            </a:r>
          </a:p>
        </p:txBody>
      </p:sp>
      <p:cxnSp>
        <p:nvCxnSpPr>
          <p:cNvPr id="33" name="Straight Connector 32"/>
          <p:cNvCxnSpPr/>
          <p:nvPr/>
        </p:nvCxnSpPr>
        <p:spPr>
          <a:xfrm>
            <a:off x="228600" y="1333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cxnSp>
        <p:nvCxnSpPr>
          <p:cNvPr id="40" name="Straight Connector 39"/>
          <p:cNvCxnSpPr/>
          <p:nvPr/>
        </p:nvCxnSpPr>
        <p:spPr>
          <a:xfrm>
            <a:off x="323451" y="1332511"/>
            <a:ext cx="0" cy="832977"/>
          </a:xfrm>
          <a:prstGeom prst="line">
            <a:avLst/>
          </a:prstGeom>
          <a:ln>
            <a:solidFill>
              <a:srgbClr val="5D5B6F">
                <a:alpha val="48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a:stCxn id="50" idx="6"/>
            <a:endCxn id="49" idx="6"/>
          </p:cNvCxnSpPr>
          <p:nvPr/>
        </p:nvCxnSpPr>
        <p:spPr>
          <a:xfrm flipV="1">
            <a:off x="409160" y="2321221"/>
            <a:ext cx="6364162" cy="20106"/>
          </a:xfrm>
          <a:prstGeom prst="line">
            <a:avLst/>
          </a:prstGeom>
          <a:ln>
            <a:solidFill>
              <a:srgbClr val="BC4E21"/>
            </a:solidFill>
          </a:ln>
        </p:spPr>
        <p:style>
          <a:lnRef idx="1">
            <a:schemeClr val="accent1"/>
          </a:lnRef>
          <a:fillRef idx="0">
            <a:schemeClr val="accent1"/>
          </a:fillRef>
          <a:effectRef idx="0">
            <a:schemeClr val="accent1"/>
          </a:effectRef>
          <a:fontRef idx="minor">
            <a:schemeClr val="tx1"/>
          </a:fontRef>
        </p:style>
      </p:cxnSp>
      <p:sp>
        <p:nvSpPr>
          <p:cNvPr id="43" name="Oval 42"/>
          <p:cNvSpPr/>
          <p:nvPr/>
        </p:nvSpPr>
        <p:spPr>
          <a:xfrm>
            <a:off x="2278300" y="2247932"/>
            <a:ext cx="171418" cy="171418"/>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p:cNvSpPr/>
          <p:nvPr/>
        </p:nvSpPr>
        <p:spPr>
          <a:xfrm>
            <a:off x="4420631" y="2246676"/>
            <a:ext cx="171418" cy="171418"/>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7" name="Straight Connector 46"/>
          <p:cNvCxnSpPr/>
          <p:nvPr/>
        </p:nvCxnSpPr>
        <p:spPr>
          <a:xfrm>
            <a:off x="6719781" y="1365598"/>
            <a:ext cx="0" cy="856332"/>
          </a:xfrm>
          <a:prstGeom prst="line">
            <a:avLst/>
          </a:prstGeom>
          <a:ln>
            <a:solidFill>
              <a:srgbClr val="5D5B6F">
                <a:alpha val="48000"/>
              </a:srgbClr>
            </a:solidFill>
            <a:prstDash val="dash"/>
          </a:ln>
        </p:spPr>
        <p:style>
          <a:lnRef idx="1">
            <a:schemeClr val="accent1"/>
          </a:lnRef>
          <a:fillRef idx="0">
            <a:schemeClr val="accent1"/>
          </a:fillRef>
          <a:effectRef idx="0">
            <a:schemeClr val="accent1"/>
          </a:effectRef>
          <a:fontRef idx="minor">
            <a:schemeClr val="tx1"/>
          </a:fontRef>
        </p:style>
      </p:cxnSp>
      <p:sp>
        <p:nvSpPr>
          <p:cNvPr id="49" name="Oval 48"/>
          <p:cNvSpPr/>
          <p:nvPr/>
        </p:nvSpPr>
        <p:spPr>
          <a:xfrm>
            <a:off x="6639195" y="2254157"/>
            <a:ext cx="134127" cy="134127"/>
          </a:xfrm>
          <a:prstGeom prst="ellipse">
            <a:avLst/>
          </a:prstGeom>
          <a:solidFill>
            <a:srgbClr val="BC4E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BC4E21"/>
              </a:solidFill>
            </a:endParaRPr>
          </a:p>
        </p:txBody>
      </p:sp>
      <p:sp>
        <p:nvSpPr>
          <p:cNvPr id="50" name="Oval 49"/>
          <p:cNvSpPr/>
          <p:nvPr/>
        </p:nvSpPr>
        <p:spPr>
          <a:xfrm>
            <a:off x="237742" y="2255618"/>
            <a:ext cx="171418" cy="171418"/>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p:cNvSpPr txBox="1"/>
          <p:nvPr/>
        </p:nvSpPr>
        <p:spPr>
          <a:xfrm>
            <a:off x="152400" y="1032879"/>
            <a:ext cx="880511" cy="259355"/>
          </a:xfrm>
          <a:prstGeom prst="rect">
            <a:avLst/>
          </a:prstGeom>
          <a:noFill/>
          <a:ln>
            <a:noFill/>
          </a:ln>
          <a:effectLst/>
        </p:spPr>
        <p:txBody>
          <a:bodyPr wrap="square" lIns="0" tIns="0" rIns="0" bIns="0" rtlCol="0" anchor="ctr">
            <a:noAutofit/>
          </a:bodyPr>
          <a:lstStyle/>
          <a:p>
            <a:pPr algn="l"/>
            <a:r>
              <a:rPr lang="en-US" sz="1500" b="1">
                <a:solidFill>
                  <a:srgbClr val="404040"/>
                </a:solidFill>
              </a:rPr>
              <a:t>Start</a:t>
            </a:r>
          </a:p>
        </p:txBody>
      </p:sp>
      <p:sp>
        <p:nvSpPr>
          <p:cNvPr id="52" name="TextBox 51"/>
          <p:cNvSpPr txBox="1"/>
          <p:nvPr/>
        </p:nvSpPr>
        <p:spPr>
          <a:xfrm>
            <a:off x="6601270" y="1032879"/>
            <a:ext cx="880511" cy="259355"/>
          </a:xfrm>
          <a:prstGeom prst="rect">
            <a:avLst/>
          </a:prstGeom>
          <a:noFill/>
          <a:ln>
            <a:noFill/>
          </a:ln>
          <a:effectLst/>
        </p:spPr>
        <p:txBody>
          <a:bodyPr wrap="square" lIns="0" tIns="0" rIns="0" bIns="0" rtlCol="0" anchor="ctr">
            <a:noAutofit/>
          </a:bodyPr>
          <a:lstStyle/>
          <a:p>
            <a:pPr algn="l"/>
            <a:r>
              <a:rPr lang="en-US" sz="1500" b="1">
                <a:solidFill>
                  <a:srgbClr val="404040"/>
                </a:solidFill>
              </a:rPr>
              <a:t>Now</a:t>
            </a:r>
          </a:p>
        </p:txBody>
      </p:sp>
      <p:sp>
        <p:nvSpPr>
          <p:cNvPr id="53" name="Picture Placeholder 15"/>
          <p:cNvSpPr>
            <a:spLocks noGrp="1"/>
          </p:cNvSpPr>
          <p:nvPr>
            <p:ph type="pic" sz="quarter" idx="11"/>
          </p:nvPr>
        </p:nvSpPr>
        <p:spPr>
          <a:xfrm>
            <a:off x="2508104" y="1437911"/>
            <a:ext cx="1731509" cy="742950"/>
          </a:xfrm>
        </p:spPr>
        <p:txBody>
          <a:bodyPr/>
          <a:lstStyle>
            <a:lvl1pPr marL="0" indent="0">
              <a:buNone/>
              <a:defRPr/>
            </a:lvl1pPr>
          </a:lstStyle>
          <a:p>
            <a:r>
              <a:rPr lang="en-US"/>
              <a:t>Click icon to add picture</a:t>
            </a:r>
            <a:endParaRPr lang="en-CA"/>
          </a:p>
        </p:txBody>
      </p:sp>
      <p:sp>
        <p:nvSpPr>
          <p:cNvPr id="57" name="Picture Placeholder 15"/>
          <p:cNvSpPr>
            <a:spLocks noGrp="1"/>
          </p:cNvSpPr>
          <p:nvPr>
            <p:ph type="pic" sz="quarter" idx="15"/>
          </p:nvPr>
        </p:nvSpPr>
        <p:spPr>
          <a:xfrm>
            <a:off x="449812" y="1445893"/>
            <a:ext cx="1640718" cy="742950"/>
          </a:xfrm>
        </p:spPr>
        <p:txBody>
          <a:bodyPr/>
          <a:lstStyle>
            <a:lvl1pPr marL="0" indent="0">
              <a:buNone/>
              <a:defRPr/>
            </a:lvl1pPr>
          </a:lstStyle>
          <a:p>
            <a:r>
              <a:rPr lang="en-US"/>
              <a:t>Click icon to add picture</a:t>
            </a:r>
            <a:endParaRPr lang="en-CA"/>
          </a:p>
        </p:txBody>
      </p:sp>
      <p:sp>
        <p:nvSpPr>
          <p:cNvPr id="58" name="Text Placeholder 22"/>
          <p:cNvSpPr>
            <a:spLocks noGrp="1"/>
          </p:cNvSpPr>
          <p:nvPr>
            <p:ph type="body" sz="quarter" idx="17"/>
          </p:nvPr>
        </p:nvSpPr>
        <p:spPr>
          <a:xfrm>
            <a:off x="449812" y="2540081"/>
            <a:ext cx="1640717" cy="2381250"/>
          </a:xfrm>
        </p:spPr>
        <p:txBody>
          <a:bodyPr>
            <a:noAutofit/>
          </a:bodyPr>
          <a:lstStyle>
            <a:lvl1pPr>
              <a:defRPr sz="1400"/>
            </a:lvl1pPr>
            <a:lvl2pPr>
              <a:defRPr sz="1200"/>
            </a:lvl2pPr>
            <a:lvl3pPr>
              <a:defRPr sz="1200"/>
            </a:lvl3pPr>
            <a:lvl4pPr>
              <a:defRPr sz="1200"/>
            </a:lvl4pPr>
            <a:lvl5pPr>
              <a:defRPr sz="1400"/>
            </a:lvl5pPr>
          </a:lstStyle>
          <a:p>
            <a:pPr lvl="0"/>
            <a:r>
              <a:rPr lang="en-US"/>
              <a:t>Edit Master text styles</a:t>
            </a:r>
          </a:p>
          <a:p>
            <a:pPr lvl="1"/>
            <a:r>
              <a:rPr lang="en-US"/>
              <a:t>Second level</a:t>
            </a:r>
          </a:p>
        </p:txBody>
      </p:sp>
      <p:sp>
        <p:nvSpPr>
          <p:cNvPr id="69" name="Text Placeholder 47"/>
          <p:cNvSpPr>
            <a:spLocks noGrp="1"/>
          </p:cNvSpPr>
          <p:nvPr>
            <p:ph type="body" sz="quarter" idx="18"/>
          </p:nvPr>
        </p:nvSpPr>
        <p:spPr>
          <a:xfrm rot="16200000">
            <a:off x="-512500" y="3204981"/>
            <a:ext cx="1627213" cy="297413"/>
          </a:xfrm>
        </p:spPr>
        <p:txBody>
          <a:bodyPr>
            <a:noAutofit/>
          </a:bodyPr>
          <a:lstStyle>
            <a:lvl1pPr marL="0" indent="0" algn="r">
              <a:buNone/>
              <a:defRPr sz="1800">
                <a:solidFill>
                  <a:srgbClr val="BBB0A6"/>
                </a:solidFill>
              </a:defRPr>
            </a:lvl1pPr>
          </a:lstStyle>
          <a:p>
            <a:pPr lvl="0"/>
            <a:r>
              <a:rPr lang="en-US"/>
              <a:t>Edit Master text styles</a:t>
            </a:r>
          </a:p>
        </p:txBody>
      </p:sp>
      <p:sp>
        <p:nvSpPr>
          <p:cNvPr id="70" name="Text Placeholder 22"/>
          <p:cNvSpPr>
            <a:spLocks noGrp="1"/>
          </p:cNvSpPr>
          <p:nvPr>
            <p:ph type="body" sz="quarter" idx="19"/>
          </p:nvPr>
        </p:nvSpPr>
        <p:spPr>
          <a:xfrm>
            <a:off x="2508103" y="2540081"/>
            <a:ext cx="1731510" cy="2381250"/>
          </a:xfrm>
        </p:spPr>
        <p:txBody>
          <a:bodyPr>
            <a:noAutofit/>
          </a:bodyPr>
          <a:lstStyle>
            <a:lvl1pPr>
              <a:defRPr sz="1400"/>
            </a:lvl1pPr>
            <a:lvl2pPr>
              <a:defRPr sz="1200"/>
            </a:lvl2pPr>
            <a:lvl3pPr>
              <a:defRPr sz="1200"/>
            </a:lvl3pPr>
            <a:lvl4pPr>
              <a:defRPr sz="1200"/>
            </a:lvl4pPr>
            <a:lvl5pPr>
              <a:defRPr sz="1400"/>
            </a:lvl5pPr>
          </a:lstStyle>
          <a:p>
            <a:pPr lvl="0"/>
            <a:r>
              <a:rPr lang="en-US"/>
              <a:t>Edit Master text styles</a:t>
            </a:r>
          </a:p>
          <a:p>
            <a:pPr lvl="1"/>
            <a:r>
              <a:rPr lang="en-US"/>
              <a:t>Second level</a:t>
            </a:r>
          </a:p>
        </p:txBody>
      </p:sp>
      <p:sp>
        <p:nvSpPr>
          <p:cNvPr id="71" name="Text Placeholder 47"/>
          <p:cNvSpPr>
            <a:spLocks noGrp="1"/>
          </p:cNvSpPr>
          <p:nvPr>
            <p:ph type="body" sz="quarter" idx="20"/>
          </p:nvPr>
        </p:nvSpPr>
        <p:spPr>
          <a:xfrm rot="16200000">
            <a:off x="1546107" y="3201420"/>
            <a:ext cx="1627213" cy="297413"/>
          </a:xfrm>
        </p:spPr>
        <p:txBody>
          <a:bodyPr>
            <a:noAutofit/>
          </a:bodyPr>
          <a:lstStyle>
            <a:lvl1pPr marL="0" indent="0" algn="r">
              <a:buNone/>
              <a:defRPr sz="1800">
                <a:solidFill>
                  <a:srgbClr val="BBB0A6"/>
                </a:solidFill>
              </a:defRPr>
            </a:lvl1pPr>
          </a:lstStyle>
          <a:p>
            <a:pPr lvl="0"/>
            <a:r>
              <a:rPr lang="en-US"/>
              <a:t>Edit Master text styles</a:t>
            </a:r>
          </a:p>
        </p:txBody>
      </p:sp>
      <p:sp>
        <p:nvSpPr>
          <p:cNvPr id="73" name="Text Placeholder 47"/>
          <p:cNvSpPr>
            <a:spLocks noGrp="1"/>
          </p:cNvSpPr>
          <p:nvPr>
            <p:ph type="body" sz="quarter" idx="22"/>
          </p:nvPr>
        </p:nvSpPr>
        <p:spPr>
          <a:xfrm rot="16200000">
            <a:off x="3691939" y="3195027"/>
            <a:ext cx="1627213" cy="297413"/>
          </a:xfrm>
        </p:spPr>
        <p:txBody>
          <a:bodyPr>
            <a:noAutofit/>
          </a:bodyPr>
          <a:lstStyle>
            <a:lvl1pPr marL="0" indent="0" algn="r">
              <a:buNone/>
              <a:defRPr sz="1800">
                <a:solidFill>
                  <a:srgbClr val="BBB0A6"/>
                </a:solidFill>
              </a:defRPr>
            </a:lvl1pPr>
          </a:lstStyle>
          <a:p>
            <a:pPr lvl="0"/>
            <a:r>
              <a:rPr lang="en-US"/>
              <a:t>Edit Master text styles</a:t>
            </a:r>
          </a:p>
        </p:txBody>
      </p:sp>
      <p:sp>
        <p:nvSpPr>
          <p:cNvPr id="78" name="Text Placeholder 47"/>
          <p:cNvSpPr>
            <a:spLocks noGrp="1"/>
          </p:cNvSpPr>
          <p:nvPr>
            <p:ph type="body" sz="quarter" idx="28"/>
          </p:nvPr>
        </p:nvSpPr>
        <p:spPr>
          <a:xfrm rot="16200000">
            <a:off x="5888300" y="3193743"/>
            <a:ext cx="1627213" cy="297413"/>
          </a:xfrm>
        </p:spPr>
        <p:txBody>
          <a:bodyPr>
            <a:noAutofit/>
          </a:bodyPr>
          <a:lstStyle>
            <a:lvl1pPr marL="0" indent="0" algn="r">
              <a:buNone/>
              <a:defRPr sz="1800">
                <a:solidFill>
                  <a:srgbClr val="BBB0A6"/>
                </a:solidFill>
              </a:defRPr>
            </a:lvl1pPr>
          </a:lstStyle>
          <a:p>
            <a:pPr lvl="0"/>
            <a:r>
              <a:rPr lang="en-US"/>
              <a:t>Edit Master text styles</a:t>
            </a:r>
          </a:p>
        </p:txBody>
      </p:sp>
      <p:sp>
        <p:nvSpPr>
          <p:cNvPr id="30" name="Picture Placeholder 15"/>
          <p:cNvSpPr>
            <a:spLocks noGrp="1"/>
          </p:cNvSpPr>
          <p:nvPr>
            <p:ph type="pic" sz="quarter" idx="34"/>
          </p:nvPr>
        </p:nvSpPr>
        <p:spPr>
          <a:xfrm>
            <a:off x="4651793" y="1426672"/>
            <a:ext cx="1731509" cy="742950"/>
          </a:xfrm>
        </p:spPr>
        <p:txBody>
          <a:bodyPr/>
          <a:lstStyle>
            <a:lvl1pPr marL="0" indent="0">
              <a:buNone/>
              <a:defRPr/>
            </a:lvl1pPr>
          </a:lstStyle>
          <a:p>
            <a:r>
              <a:rPr lang="en-US"/>
              <a:t>Click icon to add picture</a:t>
            </a:r>
            <a:endParaRPr lang="en-CA"/>
          </a:p>
        </p:txBody>
      </p:sp>
      <p:sp>
        <p:nvSpPr>
          <p:cNvPr id="39" name="Text Placeholder 22"/>
          <p:cNvSpPr>
            <a:spLocks noGrp="1"/>
          </p:cNvSpPr>
          <p:nvPr>
            <p:ph type="body" sz="quarter" idx="35"/>
          </p:nvPr>
        </p:nvSpPr>
        <p:spPr>
          <a:xfrm>
            <a:off x="4651792" y="2528842"/>
            <a:ext cx="1731510" cy="2381250"/>
          </a:xfrm>
        </p:spPr>
        <p:txBody>
          <a:bodyPr>
            <a:noAutofit/>
          </a:bodyPr>
          <a:lstStyle>
            <a:lvl1pPr>
              <a:defRPr sz="1400"/>
            </a:lvl1pPr>
            <a:lvl2pPr>
              <a:defRPr sz="1200"/>
            </a:lvl2pPr>
            <a:lvl3pPr>
              <a:defRPr sz="1200"/>
            </a:lvl3pPr>
            <a:lvl4pPr>
              <a:defRPr sz="1200"/>
            </a:lvl4pPr>
            <a:lvl5pPr>
              <a:defRPr sz="1400"/>
            </a:lvl5pPr>
          </a:lstStyle>
          <a:p>
            <a:pPr lvl="0"/>
            <a:r>
              <a:rPr lang="en-US"/>
              <a:t>Edit Master text styles</a:t>
            </a:r>
          </a:p>
          <a:p>
            <a:pPr lvl="1"/>
            <a:r>
              <a:rPr lang="en-US"/>
              <a:t>Second level</a:t>
            </a:r>
          </a:p>
        </p:txBody>
      </p:sp>
      <p:sp>
        <p:nvSpPr>
          <p:cNvPr id="45" name="Picture Placeholder 15"/>
          <p:cNvSpPr>
            <a:spLocks noGrp="1"/>
          </p:cNvSpPr>
          <p:nvPr>
            <p:ph type="pic" sz="quarter" idx="36"/>
          </p:nvPr>
        </p:nvSpPr>
        <p:spPr>
          <a:xfrm>
            <a:off x="6857091" y="1426672"/>
            <a:ext cx="1731509" cy="742950"/>
          </a:xfrm>
        </p:spPr>
        <p:txBody>
          <a:bodyPr/>
          <a:lstStyle>
            <a:lvl1pPr marL="0" indent="0">
              <a:buNone/>
              <a:defRPr/>
            </a:lvl1pPr>
          </a:lstStyle>
          <a:p>
            <a:r>
              <a:rPr lang="en-US"/>
              <a:t>Click icon to add picture</a:t>
            </a:r>
            <a:endParaRPr lang="en-CA"/>
          </a:p>
        </p:txBody>
      </p:sp>
      <p:sp>
        <p:nvSpPr>
          <p:cNvPr id="46" name="Text Placeholder 22"/>
          <p:cNvSpPr>
            <a:spLocks noGrp="1"/>
          </p:cNvSpPr>
          <p:nvPr>
            <p:ph type="body" sz="quarter" idx="37"/>
          </p:nvPr>
        </p:nvSpPr>
        <p:spPr>
          <a:xfrm>
            <a:off x="6857090" y="2528842"/>
            <a:ext cx="1731510" cy="2381250"/>
          </a:xfrm>
        </p:spPr>
        <p:txBody>
          <a:bodyPr>
            <a:noAutofit/>
          </a:bodyPr>
          <a:lstStyle>
            <a:lvl1pPr>
              <a:defRPr sz="1400"/>
            </a:lvl1pPr>
            <a:lvl2pPr>
              <a:defRPr sz="1200"/>
            </a:lvl2pPr>
            <a:lvl3pPr>
              <a:defRPr sz="1200"/>
            </a:lvl3pPr>
            <a:lvl4pPr>
              <a:defRPr sz="1200"/>
            </a:lvl4pPr>
            <a:lvl5pPr>
              <a:defRPr sz="1400"/>
            </a:lvl5pPr>
          </a:lstStyle>
          <a:p>
            <a:pPr lvl="0"/>
            <a:r>
              <a:rPr lang="en-US"/>
              <a:t>Edit Master text styles</a:t>
            </a:r>
          </a:p>
          <a:p>
            <a:pPr lvl="1"/>
            <a:r>
              <a:rPr lang="en-US"/>
              <a:t>Second level</a:t>
            </a:r>
          </a:p>
        </p:txBody>
      </p:sp>
      <p:cxnSp>
        <p:nvCxnSpPr>
          <p:cNvPr id="26" name="Straight Connector 25"/>
          <p:cNvCxnSpPr/>
          <p:nvPr userDrawn="1"/>
        </p:nvCxnSpPr>
        <p:spPr>
          <a:xfrm>
            <a:off x="228600" y="1333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cxnSp>
        <p:nvCxnSpPr>
          <p:cNvPr id="28" name="Straight Connector 27"/>
          <p:cNvCxnSpPr/>
          <p:nvPr userDrawn="1"/>
        </p:nvCxnSpPr>
        <p:spPr>
          <a:xfrm>
            <a:off x="323451" y="1332511"/>
            <a:ext cx="0" cy="832977"/>
          </a:xfrm>
          <a:prstGeom prst="line">
            <a:avLst/>
          </a:prstGeom>
          <a:ln>
            <a:solidFill>
              <a:srgbClr val="5D5B6F">
                <a:alpha val="48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a:stCxn id="50" idx="6"/>
            <a:endCxn id="49" idx="6"/>
          </p:cNvCxnSpPr>
          <p:nvPr userDrawn="1"/>
        </p:nvCxnSpPr>
        <p:spPr>
          <a:xfrm flipV="1">
            <a:off x="409160" y="2321221"/>
            <a:ext cx="6364162" cy="20106"/>
          </a:xfrm>
          <a:prstGeom prst="line">
            <a:avLst/>
          </a:prstGeom>
          <a:ln>
            <a:solidFill>
              <a:srgbClr val="BC4E21"/>
            </a:solidFill>
          </a:ln>
        </p:spPr>
        <p:style>
          <a:lnRef idx="1">
            <a:schemeClr val="accent1"/>
          </a:lnRef>
          <a:fillRef idx="0">
            <a:schemeClr val="accent1"/>
          </a:fillRef>
          <a:effectRef idx="0">
            <a:schemeClr val="accent1"/>
          </a:effectRef>
          <a:fontRef idx="minor">
            <a:schemeClr val="tx1"/>
          </a:fontRef>
        </p:style>
      </p:cxnSp>
      <p:sp>
        <p:nvSpPr>
          <p:cNvPr id="31" name="Oval 30"/>
          <p:cNvSpPr/>
          <p:nvPr userDrawn="1"/>
        </p:nvSpPr>
        <p:spPr>
          <a:xfrm>
            <a:off x="2278300" y="2247932"/>
            <a:ext cx="171418" cy="171418"/>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p:cNvSpPr/>
          <p:nvPr userDrawn="1"/>
        </p:nvSpPr>
        <p:spPr>
          <a:xfrm>
            <a:off x="4420631" y="2246676"/>
            <a:ext cx="171418" cy="171418"/>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5" name="Straight Connector 34"/>
          <p:cNvCxnSpPr/>
          <p:nvPr userDrawn="1"/>
        </p:nvCxnSpPr>
        <p:spPr>
          <a:xfrm>
            <a:off x="6719781" y="1365598"/>
            <a:ext cx="0" cy="856332"/>
          </a:xfrm>
          <a:prstGeom prst="line">
            <a:avLst/>
          </a:prstGeom>
          <a:ln>
            <a:solidFill>
              <a:srgbClr val="5D5B6F">
                <a:alpha val="48000"/>
              </a:srgbClr>
            </a:solidFill>
            <a:prstDash val="dash"/>
          </a:ln>
        </p:spPr>
        <p:style>
          <a:lnRef idx="1">
            <a:schemeClr val="accent1"/>
          </a:lnRef>
          <a:fillRef idx="0">
            <a:schemeClr val="accent1"/>
          </a:fillRef>
          <a:effectRef idx="0">
            <a:schemeClr val="accent1"/>
          </a:effectRef>
          <a:fontRef idx="minor">
            <a:schemeClr val="tx1"/>
          </a:fontRef>
        </p:style>
      </p:cxnSp>
      <p:sp>
        <p:nvSpPr>
          <p:cNvPr id="36" name="Oval 35"/>
          <p:cNvSpPr/>
          <p:nvPr userDrawn="1"/>
        </p:nvSpPr>
        <p:spPr>
          <a:xfrm>
            <a:off x="6639195" y="2254157"/>
            <a:ext cx="134127" cy="134127"/>
          </a:xfrm>
          <a:prstGeom prst="ellipse">
            <a:avLst/>
          </a:prstGeom>
          <a:solidFill>
            <a:srgbClr val="BC4E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BC4E21"/>
              </a:solidFill>
            </a:endParaRPr>
          </a:p>
        </p:txBody>
      </p:sp>
      <p:sp>
        <p:nvSpPr>
          <p:cNvPr id="37" name="Oval 36"/>
          <p:cNvSpPr/>
          <p:nvPr userDrawn="1"/>
        </p:nvSpPr>
        <p:spPr>
          <a:xfrm>
            <a:off x="237742" y="2255618"/>
            <a:ext cx="171418" cy="171418"/>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p:cNvSpPr txBox="1"/>
          <p:nvPr userDrawn="1"/>
        </p:nvSpPr>
        <p:spPr>
          <a:xfrm>
            <a:off x="152400" y="1032879"/>
            <a:ext cx="880511" cy="259355"/>
          </a:xfrm>
          <a:prstGeom prst="rect">
            <a:avLst/>
          </a:prstGeom>
          <a:noFill/>
          <a:ln>
            <a:noFill/>
          </a:ln>
          <a:effectLst/>
        </p:spPr>
        <p:txBody>
          <a:bodyPr wrap="square" lIns="0" tIns="0" rIns="0" bIns="0" rtlCol="0" anchor="ctr">
            <a:noAutofit/>
          </a:bodyPr>
          <a:lstStyle/>
          <a:p>
            <a:pPr algn="l"/>
            <a:r>
              <a:rPr lang="en-US" sz="1500" b="1">
                <a:solidFill>
                  <a:srgbClr val="404040"/>
                </a:solidFill>
              </a:rPr>
              <a:t>Start</a:t>
            </a:r>
          </a:p>
        </p:txBody>
      </p:sp>
      <p:sp>
        <p:nvSpPr>
          <p:cNvPr id="48" name="TextBox 47"/>
          <p:cNvSpPr txBox="1"/>
          <p:nvPr userDrawn="1"/>
        </p:nvSpPr>
        <p:spPr>
          <a:xfrm>
            <a:off x="6601270" y="1032879"/>
            <a:ext cx="880511" cy="259355"/>
          </a:xfrm>
          <a:prstGeom prst="rect">
            <a:avLst/>
          </a:prstGeom>
          <a:noFill/>
          <a:ln>
            <a:noFill/>
          </a:ln>
          <a:effectLst/>
        </p:spPr>
        <p:txBody>
          <a:bodyPr wrap="square" lIns="0" tIns="0" rIns="0" bIns="0" rtlCol="0" anchor="ctr">
            <a:noAutofit/>
          </a:bodyPr>
          <a:lstStyle/>
          <a:p>
            <a:pPr algn="l"/>
            <a:r>
              <a:rPr lang="en-US" sz="1500" b="1">
                <a:solidFill>
                  <a:srgbClr val="404040"/>
                </a:solidFill>
              </a:rPr>
              <a:t>Now</a:t>
            </a:r>
          </a:p>
        </p:txBody>
      </p:sp>
      <p:sp>
        <p:nvSpPr>
          <p:cNvPr id="54" name="TextBox 53"/>
          <p:cNvSpPr txBox="1"/>
          <p:nvPr userDrawn="1"/>
        </p:nvSpPr>
        <p:spPr>
          <a:xfrm>
            <a:off x="7315200" y="4928056"/>
            <a:ext cx="1828800" cy="215444"/>
          </a:xfrm>
          <a:prstGeom prst="rect">
            <a:avLst/>
          </a:prstGeom>
          <a:noFill/>
        </p:spPr>
        <p:txBody>
          <a:bodyPr wrap="square" rtlCol="0">
            <a:spAutoFit/>
          </a:bodyPr>
          <a:lstStyle/>
          <a:p>
            <a:pPr algn="r"/>
            <a:r>
              <a:rPr lang="en-CA" sz="800">
                <a:solidFill>
                  <a:srgbClr val="BBB0A6"/>
                </a:solidFill>
                <a:latin typeface="Arial Narrow" panose="020B0606020202030204" pitchFamily="34" charset="0"/>
              </a:rPr>
              <a:t>© </a:t>
            </a:r>
            <a:r>
              <a:rPr lang="en-CA" sz="800" baseline="0">
                <a:solidFill>
                  <a:srgbClr val="BBB0A6"/>
                </a:solidFill>
                <a:latin typeface="Arial Narrow" panose="020B0606020202030204" pitchFamily="34" charset="0"/>
              </a:rPr>
              <a:t>Linamar Corporation  </a:t>
            </a:r>
            <a:fld id="{18333F4C-42CE-42A1-B825-E8BE4CF77F3D}" type="slidenum">
              <a:rPr lang="en-CA" sz="800" smtClean="0">
                <a:solidFill>
                  <a:srgbClr val="BBB0A6"/>
                </a:solidFill>
                <a:latin typeface="Arial Narrow" panose="020B0606020202030204" pitchFamily="34" charset="0"/>
              </a:rPr>
              <a:t>‹#›</a:t>
            </a:fld>
            <a:endParaRPr lang="en-CA" sz="1000">
              <a:solidFill>
                <a:srgbClr val="BBB0A6"/>
              </a:solidFill>
              <a:latin typeface="Arial Narrow" panose="020B0606020202030204" pitchFamily="34" charset="0"/>
            </a:endParaRPr>
          </a:p>
        </p:txBody>
      </p:sp>
    </p:spTree>
    <p:extLst>
      <p:ext uri="{BB962C8B-B14F-4D97-AF65-F5344CB8AC3E}">
        <p14:creationId xmlns:p14="http://schemas.microsoft.com/office/powerpoint/2010/main" val="3450017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300"/>
                                  </p:stCondLst>
                                  <p:childTnLst>
                                    <p:set>
                                      <p:cBhvr>
                                        <p:cTn id="6" dur="1" fill="hold">
                                          <p:stCondLst>
                                            <p:cond delay="0"/>
                                          </p:stCondLst>
                                        </p:cTn>
                                        <p:tgtEl>
                                          <p:spTgt spid="40"/>
                                        </p:tgtEl>
                                        <p:attrNameLst>
                                          <p:attrName>style.visibility</p:attrName>
                                        </p:attrNameLst>
                                      </p:cBhvr>
                                      <p:to>
                                        <p:strVal val="visible"/>
                                      </p:to>
                                    </p:set>
                                    <p:animEffect transition="in" filter="wipe(down)">
                                      <p:cBhvr>
                                        <p:cTn id="7" dur="750"/>
                                        <p:tgtEl>
                                          <p:spTgt spid="40"/>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50"/>
                                        </p:tgtEl>
                                        <p:attrNameLst>
                                          <p:attrName>style.visibility</p:attrName>
                                        </p:attrNameLst>
                                      </p:cBhvr>
                                      <p:to>
                                        <p:strVal val="visible"/>
                                      </p:to>
                                    </p:set>
                                    <p:animEffect transition="in" filter="fade">
                                      <p:cBhvr>
                                        <p:cTn id="10" dur="500"/>
                                        <p:tgtEl>
                                          <p:spTgt spid="50"/>
                                        </p:tgtEl>
                                      </p:cBhvr>
                                    </p:animEffect>
                                  </p:childTnLst>
                                </p:cTn>
                              </p:par>
                              <p:par>
                                <p:cTn id="11" presetID="22" presetClass="entr" presetSubtype="8" fill="hold" nodeType="withEffect">
                                  <p:stCondLst>
                                    <p:cond delay="1000"/>
                                  </p:stCondLst>
                                  <p:childTnLst>
                                    <p:set>
                                      <p:cBhvr>
                                        <p:cTn id="12" dur="1" fill="hold">
                                          <p:stCondLst>
                                            <p:cond delay="0"/>
                                          </p:stCondLst>
                                        </p:cTn>
                                        <p:tgtEl>
                                          <p:spTgt spid="41"/>
                                        </p:tgtEl>
                                        <p:attrNameLst>
                                          <p:attrName>style.visibility</p:attrName>
                                        </p:attrNameLst>
                                      </p:cBhvr>
                                      <p:to>
                                        <p:strVal val="visible"/>
                                      </p:to>
                                    </p:set>
                                    <p:animEffect transition="in" filter="wipe(left)">
                                      <p:cBhvr>
                                        <p:cTn id="13" dur="800"/>
                                        <p:tgtEl>
                                          <p:spTgt spid="41"/>
                                        </p:tgtEl>
                                      </p:cBhvr>
                                    </p:animEffect>
                                  </p:childTnLst>
                                </p:cTn>
                              </p:par>
                              <p:par>
                                <p:cTn id="14" presetID="10" presetClass="entr" presetSubtype="0" fill="hold" grpId="0" nodeType="withEffect">
                                  <p:stCondLst>
                                    <p:cond delay="3700"/>
                                  </p:stCondLst>
                                  <p:childTnLst>
                                    <p:set>
                                      <p:cBhvr>
                                        <p:cTn id="15" dur="1" fill="hold">
                                          <p:stCondLst>
                                            <p:cond delay="0"/>
                                          </p:stCondLst>
                                        </p:cTn>
                                        <p:tgtEl>
                                          <p:spTgt spid="43"/>
                                        </p:tgtEl>
                                        <p:attrNameLst>
                                          <p:attrName>style.visibility</p:attrName>
                                        </p:attrNameLst>
                                      </p:cBhvr>
                                      <p:to>
                                        <p:strVal val="visible"/>
                                      </p:to>
                                    </p:set>
                                    <p:animEffect transition="in" filter="fade">
                                      <p:cBhvr>
                                        <p:cTn id="16" dur="500"/>
                                        <p:tgtEl>
                                          <p:spTgt spid="43"/>
                                        </p:tgtEl>
                                      </p:cBhvr>
                                    </p:animEffect>
                                  </p:childTnLst>
                                </p:cTn>
                              </p:par>
                              <p:par>
                                <p:cTn id="17" presetID="10" presetClass="entr" presetSubtype="0" fill="hold" grpId="0" nodeType="withEffect">
                                  <p:stCondLst>
                                    <p:cond delay="6000"/>
                                  </p:stCondLst>
                                  <p:childTnLst>
                                    <p:set>
                                      <p:cBhvr>
                                        <p:cTn id="18" dur="1" fill="hold">
                                          <p:stCondLst>
                                            <p:cond delay="0"/>
                                          </p:stCondLst>
                                        </p:cTn>
                                        <p:tgtEl>
                                          <p:spTgt spid="44"/>
                                        </p:tgtEl>
                                        <p:attrNameLst>
                                          <p:attrName>style.visibility</p:attrName>
                                        </p:attrNameLst>
                                      </p:cBhvr>
                                      <p:to>
                                        <p:strVal val="visible"/>
                                      </p:to>
                                    </p:set>
                                    <p:animEffect transition="in" filter="fade">
                                      <p:cBhvr>
                                        <p:cTn id="19" dur="500"/>
                                        <p:tgtEl>
                                          <p:spTgt spid="44"/>
                                        </p:tgtEl>
                                      </p:cBhvr>
                                    </p:animEffect>
                                  </p:childTnLst>
                                </p:cTn>
                              </p:par>
                              <p:par>
                                <p:cTn id="20" presetID="53" presetClass="entr" presetSubtype="16" fill="hold" grpId="0" nodeType="withEffect">
                                  <p:stCondLst>
                                    <p:cond delay="13700"/>
                                  </p:stCondLst>
                                  <p:childTnLst>
                                    <p:set>
                                      <p:cBhvr>
                                        <p:cTn id="21" dur="1" fill="hold">
                                          <p:stCondLst>
                                            <p:cond delay="0"/>
                                          </p:stCondLst>
                                        </p:cTn>
                                        <p:tgtEl>
                                          <p:spTgt spid="49"/>
                                        </p:tgtEl>
                                        <p:attrNameLst>
                                          <p:attrName>style.visibility</p:attrName>
                                        </p:attrNameLst>
                                      </p:cBhvr>
                                      <p:to>
                                        <p:strVal val="visible"/>
                                      </p:to>
                                    </p:set>
                                    <p:anim calcmode="lin" valueType="num">
                                      <p:cBhvr>
                                        <p:cTn id="22" dur="550" fill="hold"/>
                                        <p:tgtEl>
                                          <p:spTgt spid="49"/>
                                        </p:tgtEl>
                                        <p:attrNameLst>
                                          <p:attrName>ppt_w</p:attrName>
                                        </p:attrNameLst>
                                      </p:cBhvr>
                                      <p:tavLst>
                                        <p:tav tm="0">
                                          <p:val>
                                            <p:fltVal val="0"/>
                                          </p:val>
                                        </p:tav>
                                        <p:tav tm="100000">
                                          <p:val>
                                            <p:strVal val="#ppt_w"/>
                                          </p:val>
                                        </p:tav>
                                      </p:tavLst>
                                    </p:anim>
                                    <p:anim calcmode="lin" valueType="num">
                                      <p:cBhvr>
                                        <p:cTn id="23" dur="550" fill="hold"/>
                                        <p:tgtEl>
                                          <p:spTgt spid="49"/>
                                        </p:tgtEl>
                                        <p:attrNameLst>
                                          <p:attrName>ppt_h</p:attrName>
                                        </p:attrNameLst>
                                      </p:cBhvr>
                                      <p:tavLst>
                                        <p:tav tm="0">
                                          <p:val>
                                            <p:fltVal val="0"/>
                                          </p:val>
                                        </p:tav>
                                        <p:tav tm="100000">
                                          <p:val>
                                            <p:strVal val="#ppt_h"/>
                                          </p:val>
                                        </p:tav>
                                      </p:tavLst>
                                    </p:anim>
                                    <p:animEffect transition="in" filter="fade">
                                      <p:cBhvr>
                                        <p:cTn id="24" dur="550"/>
                                        <p:tgtEl>
                                          <p:spTgt spid="49"/>
                                        </p:tgtEl>
                                      </p:cBhvr>
                                    </p:animEffect>
                                  </p:childTnLst>
                                </p:cTn>
                              </p:par>
                              <p:par>
                                <p:cTn id="25" presetID="22" presetClass="entr" presetSubtype="4" fill="hold" nodeType="withEffect">
                                  <p:stCondLst>
                                    <p:cond delay="15800"/>
                                  </p:stCondLst>
                                  <p:childTnLst>
                                    <p:set>
                                      <p:cBhvr>
                                        <p:cTn id="26" dur="1" fill="hold">
                                          <p:stCondLst>
                                            <p:cond delay="0"/>
                                          </p:stCondLst>
                                        </p:cTn>
                                        <p:tgtEl>
                                          <p:spTgt spid="47"/>
                                        </p:tgtEl>
                                        <p:attrNameLst>
                                          <p:attrName>style.visibility</p:attrName>
                                        </p:attrNameLst>
                                      </p:cBhvr>
                                      <p:to>
                                        <p:strVal val="visible"/>
                                      </p:to>
                                    </p:set>
                                    <p:animEffect transition="in" filter="wipe(down)">
                                      <p:cBhvr>
                                        <p:cTn id="27" dur="800"/>
                                        <p:tgtEl>
                                          <p:spTgt spid="47"/>
                                        </p:tgtEl>
                                      </p:cBhvr>
                                    </p:animEffect>
                                  </p:childTnLst>
                                </p:cTn>
                              </p:par>
                              <p:par>
                                <p:cTn id="28" presetID="10" presetClass="entr" presetSubtype="0" fill="hold" grpId="0" nodeType="withEffect">
                                  <p:stCondLst>
                                    <p:cond delay="1700"/>
                                  </p:stCondLst>
                                  <p:childTnLst>
                                    <p:set>
                                      <p:cBhvr>
                                        <p:cTn id="29" dur="1" fill="hold">
                                          <p:stCondLst>
                                            <p:cond delay="0"/>
                                          </p:stCondLst>
                                        </p:cTn>
                                        <p:tgtEl>
                                          <p:spTgt spid="51"/>
                                        </p:tgtEl>
                                        <p:attrNameLst>
                                          <p:attrName>style.visibility</p:attrName>
                                        </p:attrNameLst>
                                      </p:cBhvr>
                                      <p:to>
                                        <p:strVal val="visible"/>
                                      </p:to>
                                    </p:set>
                                    <p:animEffect transition="in" filter="fade">
                                      <p:cBhvr>
                                        <p:cTn id="30" dur="500"/>
                                        <p:tgtEl>
                                          <p:spTgt spid="51"/>
                                        </p:tgtEl>
                                      </p:cBhvr>
                                    </p:animEffect>
                                  </p:childTnLst>
                                </p:cTn>
                              </p:par>
                              <p:par>
                                <p:cTn id="31" presetID="10" presetClass="entr" presetSubtype="0" fill="hold" grpId="0" nodeType="withEffect">
                                  <p:stCondLst>
                                    <p:cond delay="1700"/>
                                  </p:stCondLst>
                                  <p:childTnLst>
                                    <p:set>
                                      <p:cBhvr>
                                        <p:cTn id="32" dur="1" fill="hold">
                                          <p:stCondLst>
                                            <p:cond delay="0"/>
                                          </p:stCondLst>
                                        </p:cTn>
                                        <p:tgtEl>
                                          <p:spTgt spid="52"/>
                                        </p:tgtEl>
                                        <p:attrNameLst>
                                          <p:attrName>style.visibility</p:attrName>
                                        </p:attrNameLst>
                                      </p:cBhvr>
                                      <p:to>
                                        <p:strVal val="visible"/>
                                      </p:to>
                                    </p:set>
                                    <p:animEffect transition="in" filter="fade">
                                      <p:cBhvr>
                                        <p:cTn id="33" dur="500"/>
                                        <p:tgtEl>
                                          <p:spTgt spid="52"/>
                                        </p:tgtEl>
                                      </p:cBhvr>
                                    </p:animEffect>
                                  </p:childTnLst>
                                </p:cTn>
                              </p:par>
                              <p:par>
                                <p:cTn id="34" presetID="22" presetClass="entr" presetSubtype="4" fill="hold" nodeType="withEffect">
                                  <p:stCondLst>
                                    <p:cond delay="300"/>
                                  </p:stCondLst>
                                  <p:childTnLst>
                                    <p:set>
                                      <p:cBhvr>
                                        <p:cTn id="35" dur="1" fill="hold">
                                          <p:stCondLst>
                                            <p:cond delay="0"/>
                                          </p:stCondLst>
                                        </p:cTn>
                                        <p:tgtEl>
                                          <p:spTgt spid="28"/>
                                        </p:tgtEl>
                                        <p:attrNameLst>
                                          <p:attrName>style.visibility</p:attrName>
                                        </p:attrNameLst>
                                      </p:cBhvr>
                                      <p:to>
                                        <p:strVal val="visible"/>
                                      </p:to>
                                    </p:set>
                                    <p:animEffect transition="in" filter="wipe(down)">
                                      <p:cBhvr>
                                        <p:cTn id="36" dur="750"/>
                                        <p:tgtEl>
                                          <p:spTgt spid="28"/>
                                        </p:tgtEl>
                                      </p:cBhvr>
                                    </p:animEffect>
                                  </p:childTnLst>
                                </p:cTn>
                              </p:par>
                              <p:par>
                                <p:cTn id="37" presetID="10" presetClass="entr" presetSubtype="0" fill="hold" grpId="0" nodeType="withEffect">
                                  <p:stCondLst>
                                    <p:cond delay="500"/>
                                  </p:stCondLst>
                                  <p:childTnLst>
                                    <p:set>
                                      <p:cBhvr>
                                        <p:cTn id="38" dur="1" fill="hold">
                                          <p:stCondLst>
                                            <p:cond delay="0"/>
                                          </p:stCondLst>
                                        </p:cTn>
                                        <p:tgtEl>
                                          <p:spTgt spid="37"/>
                                        </p:tgtEl>
                                        <p:attrNameLst>
                                          <p:attrName>style.visibility</p:attrName>
                                        </p:attrNameLst>
                                      </p:cBhvr>
                                      <p:to>
                                        <p:strVal val="visible"/>
                                      </p:to>
                                    </p:set>
                                    <p:animEffect transition="in" filter="fade">
                                      <p:cBhvr>
                                        <p:cTn id="39" dur="500"/>
                                        <p:tgtEl>
                                          <p:spTgt spid="37"/>
                                        </p:tgtEl>
                                      </p:cBhvr>
                                    </p:animEffect>
                                  </p:childTnLst>
                                </p:cTn>
                              </p:par>
                              <p:par>
                                <p:cTn id="40" presetID="22" presetClass="entr" presetSubtype="8" fill="hold" nodeType="withEffect">
                                  <p:stCondLst>
                                    <p:cond delay="1000"/>
                                  </p:stCondLst>
                                  <p:childTnLst>
                                    <p:set>
                                      <p:cBhvr>
                                        <p:cTn id="41" dur="1" fill="hold">
                                          <p:stCondLst>
                                            <p:cond delay="0"/>
                                          </p:stCondLst>
                                        </p:cTn>
                                        <p:tgtEl>
                                          <p:spTgt spid="29"/>
                                        </p:tgtEl>
                                        <p:attrNameLst>
                                          <p:attrName>style.visibility</p:attrName>
                                        </p:attrNameLst>
                                      </p:cBhvr>
                                      <p:to>
                                        <p:strVal val="visible"/>
                                      </p:to>
                                    </p:set>
                                    <p:animEffect transition="in" filter="wipe(left)">
                                      <p:cBhvr>
                                        <p:cTn id="42" dur="800"/>
                                        <p:tgtEl>
                                          <p:spTgt spid="29"/>
                                        </p:tgtEl>
                                      </p:cBhvr>
                                    </p:animEffect>
                                  </p:childTnLst>
                                </p:cTn>
                              </p:par>
                              <p:par>
                                <p:cTn id="43" presetID="10" presetClass="entr" presetSubtype="0" fill="hold" grpId="0" nodeType="withEffect">
                                  <p:stCondLst>
                                    <p:cond delay="3700"/>
                                  </p:stCondLst>
                                  <p:childTnLst>
                                    <p:set>
                                      <p:cBhvr>
                                        <p:cTn id="44" dur="1" fill="hold">
                                          <p:stCondLst>
                                            <p:cond delay="0"/>
                                          </p:stCondLst>
                                        </p:cTn>
                                        <p:tgtEl>
                                          <p:spTgt spid="31"/>
                                        </p:tgtEl>
                                        <p:attrNameLst>
                                          <p:attrName>style.visibility</p:attrName>
                                        </p:attrNameLst>
                                      </p:cBhvr>
                                      <p:to>
                                        <p:strVal val="visible"/>
                                      </p:to>
                                    </p:set>
                                    <p:animEffect transition="in" filter="fade">
                                      <p:cBhvr>
                                        <p:cTn id="45" dur="500"/>
                                        <p:tgtEl>
                                          <p:spTgt spid="31"/>
                                        </p:tgtEl>
                                      </p:cBhvr>
                                    </p:animEffect>
                                  </p:childTnLst>
                                </p:cTn>
                              </p:par>
                              <p:par>
                                <p:cTn id="46" presetID="10" presetClass="entr" presetSubtype="0" fill="hold" grpId="0" nodeType="withEffect">
                                  <p:stCondLst>
                                    <p:cond delay="6000"/>
                                  </p:stCondLst>
                                  <p:childTnLst>
                                    <p:set>
                                      <p:cBhvr>
                                        <p:cTn id="47" dur="1" fill="hold">
                                          <p:stCondLst>
                                            <p:cond delay="0"/>
                                          </p:stCondLst>
                                        </p:cTn>
                                        <p:tgtEl>
                                          <p:spTgt spid="34"/>
                                        </p:tgtEl>
                                        <p:attrNameLst>
                                          <p:attrName>style.visibility</p:attrName>
                                        </p:attrNameLst>
                                      </p:cBhvr>
                                      <p:to>
                                        <p:strVal val="visible"/>
                                      </p:to>
                                    </p:set>
                                    <p:animEffect transition="in" filter="fade">
                                      <p:cBhvr>
                                        <p:cTn id="48" dur="500"/>
                                        <p:tgtEl>
                                          <p:spTgt spid="34"/>
                                        </p:tgtEl>
                                      </p:cBhvr>
                                    </p:animEffect>
                                  </p:childTnLst>
                                </p:cTn>
                              </p:par>
                              <p:par>
                                <p:cTn id="49" presetID="53" presetClass="entr" presetSubtype="16" fill="hold" grpId="0" nodeType="withEffect">
                                  <p:stCondLst>
                                    <p:cond delay="13700"/>
                                  </p:stCondLst>
                                  <p:childTnLst>
                                    <p:set>
                                      <p:cBhvr>
                                        <p:cTn id="50" dur="1" fill="hold">
                                          <p:stCondLst>
                                            <p:cond delay="0"/>
                                          </p:stCondLst>
                                        </p:cTn>
                                        <p:tgtEl>
                                          <p:spTgt spid="36"/>
                                        </p:tgtEl>
                                        <p:attrNameLst>
                                          <p:attrName>style.visibility</p:attrName>
                                        </p:attrNameLst>
                                      </p:cBhvr>
                                      <p:to>
                                        <p:strVal val="visible"/>
                                      </p:to>
                                    </p:set>
                                    <p:anim calcmode="lin" valueType="num">
                                      <p:cBhvr>
                                        <p:cTn id="51" dur="550" fill="hold"/>
                                        <p:tgtEl>
                                          <p:spTgt spid="36"/>
                                        </p:tgtEl>
                                        <p:attrNameLst>
                                          <p:attrName>ppt_w</p:attrName>
                                        </p:attrNameLst>
                                      </p:cBhvr>
                                      <p:tavLst>
                                        <p:tav tm="0">
                                          <p:val>
                                            <p:fltVal val="0"/>
                                          </p:val>
                                        </p:tav>
                                        <p:tav tm="100000">
                                          <p:val>
                                            <p:strVal val="#ppt_w"/>
                                          </p:val>
                                        </p:tav>
                                      </p:tavLst>
                                    </p:anim>
                                    <p:anim calcmode="lin" valueType="num">
                                      <p:cBhvr>
                                        <p:cTn id="52" dur="550" fill="hold"/>
                                        <p:tgtEl>
                                          <p:spTgt spid="36"/>
                                        </p:tgtEl>
                                        <p:attrNameLst>
                                          <p:attrName>ppt_h</p:attrName>
                                        </p:attrNameLst>
                                      </p:cBhvr>
                                      <p:tavLst>
                                        <p:tav tm="0">
                                          <p:val>
                                            <p:fltVal val="0"/>
                                          </p:val>
                                        </p:tav>
                                        <p:tav tm="100000">
                                          <p:val>
                                            <p:strVal val="#ppt_h"/>
                                          </p:val>
                                        </p:tav>
                                      </p:tavLst>
                                    </p:anim>
                                    <p:animEffect transition="in" filter="fade">
                                      <p:cBhvr>
                                        <p:cTn id="53" dur="550"/>
                                        <p:tgtEl>
                                          <p:spTgt spid="36"/>
                                        </p:tgtEl>
                                      </p:cBhvr>
                                    </p:animEffect>
                                  </p:childTnLst>
                                </p:cTn>
                              </p:par>
                              <p:par>
                                <p:cTn id="54" presetID="22" presetClass="entr" presetSubtype="4" fill="hold" nodeType="withEffect">
                                  <p:stCondLst>
                                    <p:cond delay="15800"/>
                                  </p:stCondLst>
                                  <p:childTnLst>
                                    <p:set>
                                      <p:cBhvr>
                                        <p:cTn id="55" dur="1" fill="hold">
                                          <p:stCondLst>
                                            <p:cond delay="0"/>
                                          </p:stCondLst>
                                        </p:cTn>
                                        <p:tgtEl>
                                          <p:spTgt spid="35"/>
                                        </p:tgtEl>
                                        <p:attrNameLst>
                                          <p:attrName>style.visibility</p:attrName>
                                        </p:attrNameLst>
                                      </p:cBhvr>
                                      <p:to>
                                        <p:strVal val="visible"/>
                                      </p:to>
                                    </p:set>
                                    <p:animEffect transition="in" filter="wipe(down)">
                                      <p:cBhvr>
                                        <p:cTn id="56" dur="800"/>
                                        <p:tgtEl>
                                          <p:spTgt spid="35"/>
                                        </p:tgtEl>
                                      </p:cBhvr>
                                    </p:animEffect>
                                  </p:childTnLst>
                                </p:cTn>
                              </p:par>
                              <p:par>
                                <p:cTn id="57" presetID="10" presetClass="entr" presetSubtype="0" fill="hold" grpId="0" nodeType="withEffect">
                                  <p:stCondLst>
                                    <p:cond delay="1700"/>
                                  </p:stCondLst>
                                  <p:childTnLst>
                                    <p:set>
                                      <p:cBhvr>
                                        <p:cTn id="58" dur="1" fill="hold">
                                          <p:stCondLst>
                                            <p:cond delay="0"/>
                                          </p:stCondLst>
                                        </p:cTn>
                                        <p:tgtEl>
                                          <p:spTgt spid="38"/>
                                        </p:tgtEl>
                                        <p:attrNameLst>
                                          <p:attrName>style.visibility</p:attrName>
                                        </p:attrNameLst>
                                      </p:cBhvr>
                                      <p:to>
                                        <p:strVal val="visible"/>
                                      </p:to>
                                    </p:set>
                                    <p:animEffect transition="in" filter="fade">
                                      <p:cBhvr>
                                        <p:cTn id="59" dur="500"/>
                                        <p:tgtEl>
                                          <p:spTgt spid="38"/>
                                        </p:tgtEl>
                                      </p:cBhvr>
                                    </p:animEffect>
                                  </p:childTnLst>
                                </p:cTn>
                              </p:par>
                              <p:par>
                                <p:cTn id="60" presetID="10" presetClass="entr" presetSubtype="0" fill="hold" grpId="0" nodeType="withEffect">
                                  <p:stCondLst>
                                    <p:cond delay="1700"/>
                                  </p:stCondLst>
                                  <p:childTnLst>
                                    <p:set>
                                      <p:cBhvr>
                                        <p:cTn id="61" dur="1" fill="hold">
                                          <p:stCondLst>
                                            <p:cond delay="0"/>
                                          </p:stCondLst>
                                        </p:cTn>
                                        <p:tgtEl>
                                          <p:spTgt spid="48"/>
                                        </p:tgtEl>
                                        <p:attrNameLst>
                                          <p:attrName>style.visibility</p:attrName>
                                        </p:attrNameLst>
                                      </p:cBhvr>
                                      <p:to>
                                        <p:strVal val="visible"/>
                                      </p:to>
                                    </p:set>
                                    <p:animEffect transition="in" filter="fade">
                                      <p:cBhvr>
                                        <p:cTn id="62"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4" grpId="0" animBg="1"/>
      <p:bldP spid="49" grpId="0" animBg="1"/>
      <p:bldP spid="50" grpId="0" animBg="1"/>
      <p:bldP spid="51" grpId="0"/>
      <p:bldP spid="52" grpId="0"/>
      <p:bldP spid="31" grpId="0" animBg="1"/>
      <p:bldP spid="34" grpId="0" animBg="1"/>
      <p:bldP spid="36" grpId="0" animBg="1"/>
      <p:bldP spid="37" grpId="0" animBg="1"/>
      <p:bldP spid="38" grpId="0"/>
      <p:bldP spid="48" grpId="0"/>
    </p:bld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ext and Side 1">
    <p:spTree>
      <p:nvGrpSpPr>
        <p:cNvPr id="1" name=""/>
        <p:cNvGrpSpPr/>
        <p:nvPr/>
      </p:nvGrpSpPr>
      <p:grpSpPr>
        <a:xfrm>
          <a:off x="0" y="0"/>
          <a:ext cx="0" cy="0"/>
          <a:chOff x="0" y="0"/>
          <a:chExt cx="0" cy="0"/>
        </a:xfrm>
      </p:grpSpPr>
      <p:sp>
        <p:nvSpPr>
          <p:cNvPr id="4" name="Content Placeholder 4"/>
          <p:cNvSpPr>
            <a:spLocks noGrp="1"/>
          </p:cNvSpPr>
          <p:nvPr>
            <p:ph sz="quarter" idx="10" hasCustomPrompt="1"/>
          </p:nvPr>
        </p:nvSpPr>
        <p:spPr>
          <a:xfrm>
            <a:off x="228599" y="1428750"/>
            <a:ext cx="4572000" cy="3276600"/>
          </a:xfrm>
        </p:spPr>
        <p:txBody>
          <a:bodyPr>
            <a:normAutofit/>
          </a:bodyPr>
          <a:lstStyle>
            <a:lvl1pPr marL="342900" indent="-342900">
              <a:buClr>
                <a:schemeClr val="tx2"/>
              </a:buClr>
              <a:buFont typeface="Wingdings" panose="05000000000000000000" pitchFamily="2" charset="2"/>
              <a:buChar char="§"/>
              <a:defRPr sz="1400">
                <a:solidFill>
                  <a:srgbClr val="404040"/>
                </a:solidFill>
              </a:defRPr>
            </a:lvl1pPr>
            <a:lvl2pPr marL="742950" indent="-285750">
              <a:buClr>
                <a:schemeClr val="tx2"/>
              </a:buClr>
              <a:buFont typeface="Wingdings" panose="05000000000000000000" pitchFamily="2" charset="2"/>
              <a:buChar char="§"/>
              <a:defRPr sz="1600">
                <a:solidFill>
                  <a:srgbClr val="404040"/>
                </a:solidFill>
              </a:defRPr>
            </a:lvl2pPr>
            <a:lvl3pPr marL="1143000" indent="-228600">
              <a:buClr>
                <a:schemeClr val="tx2"/>
              </a:buClr>
              <a:buFont typeface="Wingdings" panose="05000000000000000000" pitchFamily="2" charset="2"/>
              <a:buChar char="§"/>
              <a:defRPr sz="1400">
                <a:solidFill>
                  <a:srgbClr val="404040"/>
                </a:solidFill>
                <a:latin typeface="+mj-lt"/>
              </a:defRPr>
            </a:lvl3pPr>
            <a:lvl4pPr marL="1543050" indent="-285750">
              <a:buClr>
                <a:schemeClr val="tx2"/>
              </a:buClr>
              <a:buFont typeface="Wingdings" panose="05000000000000000000" pitchFamily="2" charset="2"/>
              <a:buChar char="§"/>
              <a:defRPr sz="1200">
                <a:solidFill>
                  <a:srgbClr val="404040"/>
                </a:solidFill>
                <a:latin typeface="+mj-lt"/>
              </a:defRPr>
            </a:lvl4pPr>
            <a:lvl5pPr marL="2057400" indent="-228600">
              <a:buClr>
                <a:schemeClr val="tx2"/>
              </a:buClr>
              <a:buFont typeface="Wingdings" panose="05000000000000000000" pitchFamily="2" charset="2"/>
              <a:buChar char="§"/>
              <a:defRPr sz="1100">
                <a:solidFill>
                  <a:srgbClr val="404040"/>
                </a:solidFill>
                <a:latin typeface="+mj-lt"/>
              </a:defRPr>
            </a:lvl5pPr>
          </a:lstStyle>
          <a:p>
            <a:pPr lvl="0"/>
            <a:r>
              <a:rPr lang="en-US"/>
              <a:t>Click to edit Master text styles</a:t>
            </a:r>
          </a:p>
        </p:txBody>
      </p:sp>
      <p:sp>
        <p:nvSpPr>
          <p:cNvPr id="5" name="Title 2"/>
          <p:cNvSpPr>
            <a:spLocks noGrp="1"/>
          </p:cNvSpPr>
          <p:nvPr>
            <p:ph type="title"/>
          </p:nvPr>
        </p:nvSpPr>
        <p:spPr>
          <a:xfrm>
            <a:off x="228598" y="453180"/>
            <a:ext cx="4571999" cy="762001"/>
          </a:xfrm>
        </p:spPr>
        <p:txBody>
          <a:bodyPr/>
          <a:lstStyle>
            <a:lvl1pPr>
              <a:defRPr/>
            </a:lvl1pPr>
          </a:lstStyle>
          <a:p>
            <a:r>
              <a:rPr lang="en-US"/>
              <a:t>Click to edit Master title style</a:t>
            </a:r>
          </a:p>
        </p:txBody>
      </p:sp>
      <p:cxnSp>
        <p:nvCxnSpPr>
          <p:cNvPr id="6" name="Straight Connector 5"/>
          <p:cNvCxnSpPr/>
          <p:nvPr/>
        </p:nvCxnSpPr>
        <p:spPr>
          <a:xfrm>
            <a:off x="228599" y="453180"/>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10" name="Picture Placeholder 9"/>
          <p:cNvSpPr>
            <a:spLocks noGrp="1"/>
          </p:cNvSpPr>
          <p:nvPr>
            <p:ph type="pic" sz="quarter" idx="11"/>
          </p:nvPr>
        </p:nvSpPr>
        <p:spPr>
          <a:xfrm>
            <a:off x="5029200" y="0"/>
            <a:ext cx="4114800" cy="5143500"/>
          </a:xfrm>
        </p:spPr>
        <p:txBody>
          <a:bodyPr/>
          <a:lstStyle/>
          <a:p>
            <a:r>
              <a:rPr lang="en-US"/>
              <a:t>Click icon to add picture</a:t>
            </a:r>
            <a:endParaRPr lang="en-CA"/>
          </a:p>
        </p:txBody>
      </p:sp>
      <p:sp>
        <p:nvSpPr>
          <p:cNvPr id="9" name="TextBox 8"/>
          <p:cNvSpPr txBox="1"/>
          <p:nvPr/>
        </p:nvSpPr>
        <p:spPr>
          <a:xfrm>
            <a:off x="4343399" y="4803502"/>
            <a:ext cx="457200" cy="215444"/>
          </a:xfrm>
          <a:prstGeom prst="rect">
            <a:avLst/>
          </a:prstGeom>
          <a:noFill/>
        </p:spPr>
        <p:txBody>
          <a:bodyPr wrap="square" rtlCol="0">
            <a:spAutoFit/>
          </a:bodyPr>
          <a:lstStyle/>
          <a:p>
            <a:pPr algn="r"/>
            <a:fld id="{C5E48551-6F78-4B9C-807B-D0DFD8E31CE1}" type="slidenum">
              <a:rPr lang="en-CA" sz="800" smtClean="0">
                <a:solidFill>
                  <a:srgbClr val="BBB0A6"/>
                </a:solidFill>
                <a:latin typeface="Arial Narrow" panose="020B0606020202030204" pitchFamily="34" charset="0"/>
              </a:rPr>
              <a:pPr algn="r"/>
              <a:t>‹#›</a:t>
            </a:fld>
            <a:endParaRPr lang="en-CA" sz="1000">
              <a:solidFill>
                <a:srgbClr val="BBB0A6"/>
              </a:solidFill>
              <a:latin typeface="Arial Narrow" panose="020B0606020202030204" pitchFamily="34" charset="0"/>
            </a:endParaRPr>
          </a:p>
        </p:txBody>
      </p:sp>
      <p:cxnSp>
        <p:nvCxnSpPr>
          <p:cNvPr id="7" name="Straight Connector 6"/>
          <p:cNvCxnSpPr/>
          <p:nvPr userDrawn="1"/>
        </p:nvCxnSpPr>
        <p:spPr>
          <a:xfrm>
            <a:off x="228599" y="453180"/>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11" name="TextBox 10"/>
          <p:cNvSpPr txBox="1"/>
          <p:nvPr userDrawn="1"/>
        </p:nvSpPr>
        <p:spPr>
          <a:xfrm>
            <a:off x="2971797" y="4803502"/>
            <a:ext cx="1828800" cy="215444"/>
          </a:xfrm>
          <a:prstGeom prst="rect">
            <a:avLst/>
          </a:prstGeom>
          <a:noFill/>
        </p:spPr>
        <p:txBody>
          <a:bodyPr wrap="square" rtlCol="0">
            <a:spAutoFit/>
          </a:bodyPr>
          <a:lstStyle/>
          <a:p>
            <a:pPr algn="r"/>
            <a:r>
              <a:rPr lang="en-CA" sz="800">
                <a:solidFill>
                  <a:srgbClr val="BBB0A6"/>
                </a:solidFill>
                <a:latin typeface="Arial Narrow" panose="020B0606020202030204" pitchFamily="34" charset="0"/>
              </a:rPr>
              <a:t>© </a:t>
            </a:r>
            <a:r>
              <a:rPr lang="en-CA" sz="800" baseline="0">
                <a:solidFill>
                  <a:srgbClr val="BBB0A6"/>
                </a:solidFill>
                <a:latin typeface="Arial Narrow" panose="020B0606020202030204" pitchFamily="34" charset="0"/>
              </a:rPr>
              <a:t>Linamar Corporation  </a:t>
            </a:r>
            <a:fld id="{18333F4C-42CE-42A1-B825-E8BE4CF77F3D}" type="slidenum">
              <a:rPr lang="en-CA" sz="800" smtClean="0">
                <a:solidFill>
                  <a:srgbClr val="BBB0A6"/>
                </a:solidFill>
                <a:latin typeface="Arial Narrow" panose="020B0606020202030204" pitchFamily="34" charset="0"/>
              </a:rPr>
              <a:t>‹#›</a:t>
            </a:fld>
            <a:endParaRPr lang="en-CA" sz="1000">
              <a:solidFill>
                <a:srgbClr val="BBB0A6"/>
              </a:solidFill>
              <a:latin typeface="Arial Narrow" panose="020B0606020202030204" pitchFamily="34" charset="0"/>
            </a:endParaRPr>
          </a:p>
        </p:txBody>
      </p:sp>
    </p:spTree>
    <p:extLst>
      <p:ext uri="{BB962C8B-B14F-4D97-AF65-F5344CB8AC3E}">
        <p14:creationId xmlns:p14="http://schemas.microsoft.com/office/powerpoint/2010/main" val="379349745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ext and Image 2">
    <p:spTree>
      <p:nvGrpSpPr>
        <p:cNvPr id="1" name=""/>
        <p:cNvGrpSpPr/>
        <p:nvPr/>
      </p:nvGrpSpPr>
      <p:grpSpPr>
        <a:xfrm>
          <a:off x="0" y="0"/>
          <a:ext cx="0" cy="0"/>
          <a:chOff x="0" y="0"/>
          <a:chExt cx="0" cy="0"/>
        </a:xfrm>
      </p:grpSpPr>
      <p:sp>
        <p:nvSpPr>
          <p:cNvPr id="24" name="Rectangle 23"/>
          <p:cNvSpPr/>
          <p:nvPr/>
        </p:nvSpPr>
        <p:spPr>
          <a:xfrm>
            <a:off x="7239839" y="4966634"/>
            <a:ext cx="1905002" cy="1768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 name="Title 2"/>
          <p:cNvSpPr>
            <a:spLocks noGrp="1"/>
          </p:cNvSpPr>
          <p:nvPr>
            <p:ph type="title"/>
          </p:nvPr>
        </p:nvSpPr>
        <p:spPr>
          <a:xfrm>
            <a:off x="228600" y="133348"/>
            <a:ext cx="4267200" cy="762002"/>
          </a:xfrm>
        </p:spPr>
        <p:txBody>
          <a:bodyPr/>
          <a:lstStyle>
            <a:lvl1pPr>
              <a:defRPr/>
            </a:lvl1pPr>
          </a:lstStyle>
          <a:p>
            <a:r>
              <a:rPr lang="en-US"/>
              <a:t>Click to edit Master title style</a:t>
            </a:r>
          </a:p>
        </p:txBody>
      </p:sp>
      <p:sp>
        <p:nvSpPr>
          <p:cNvPr id="22" name="Right Triangle 21"/>
          <p:cNvSpPr/>
          <p:nvPr/>
        </p:nvSpPr>
        <p:spPr>
          <a:xfrm flipH="1">
            <a:off x="7075027" y="4966634"/>
            <a:ext cx="164811" cy="176865"/>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6" name="Straight Connector 5"/>
          <p:cNvCxnSpPr/>
          <p:nvPr/>
        </p:nvCxnSpPr>
        <p:spPr>
          <a:xfrm>
            <a:off x="228600" y="1333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13" name="Content Placeholder 4"/>
          <p:cNvSpPr>
            <a:spLocks noGrp="1"/>
          </p:cNvSpPr>
          <p:nvPr>
            <p:ph sz="quarter" idx="11" hasCustomPrompt="1"/>
          </p:nvPr>
        </p:nvSpPr>
        <p:spPr>
          <a:xfrm>
            <a:off x="228600" y="1581150"/>
            <a:ext cx="4267200" cy="3429000"/>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10" name="Content Placeholder 4"/>
          <p:cNvSpPr>
            <a:spLocks noGrp="1"/>
          </p:cNvSpPr>
          <p:nvPr>
            <p:ph sz="quarter" idx="12" hasCustomPrompt="1"/>
          </p:nvPr>
        </p:nvSpPr>
        <p:spPr>
          <a:xfrm>
            <a:off x="228600" y="1047750"/>
            <a:ext cx="4267200" cy="381000"/>
          </a:xfrm>
        </p:spPr>
        <p:txBody>
          <a:bodyPr>
            <a:normAutofit/>
          </a:bodyPr>
          <a:lstStyle>
            <a:lvl1pPr marL="0" indent="0">
              <a:buClr>
                <a:schemeClr val="tx2"/>
              </a:buClr>
              <a:buFont typeface="Wingdings" panose="05000000000000000000" pitchFamily="2" charset="2"/>
              <a:buNone/>
              <a:defRPr sz="1800" baseline="0">
                <a:solidFill>
                  <a:srgbClr val="BBB0A6"/>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12" name="Picture Placeholder 19"/>
          <p:cNvSpPr>
            <a:spLocks noGrp="1"/>
          </p:cNvSpPr>
          <p:nvPr>
            <p:ph type="pic" sz="quarter" idx="10"/>
          </p:nvPr>
        </p:nvSpPr>
        <p:spPr>
          <a:xfrm>
            <a:off x="4648200" y="133348"/>
            <a:ext cx="4343400" cy="4876802"/>
          </a:xfrm>
        </p:spPr>
        <p:txBody>
          <a:bodyPr/>
          <a:lstStyle>
            <a:lvl1pPr marL="0" indent="0">
              <a:buNone/>
              <a:defRPr/>
            </a:lvl1pPr>
          </a:lstStyle>
          <a:p>
            <a:r>
              <a:rPr lang="en-US"/>
              <a:t>Click icon to add picture</a:t>
            </a:r>
            <a:endParaRPr lang="en-CA"/>
          </a:p>
        </p:txBody>
      </p:sp>
      <p:sp>
        <p:nvSpPr>
          <p:cNvPr id="15" name="TextBox 14"/>
          <p:cNvSpPr txBox="1"/>
          <p:nvPr/>
        </p:nvSpPr>
        <p:spPr>
          <a:xfrm>
            <a:off x="4037759" y="4779318"/>
            <a:ext cx="457200" cy="215444"/>
          </a:xfrm>
          <a:prstGeom prst="rect">
            <a:avLst/>
          </a:prstGeom>
          <a:noFill/>
        </p:spPr>
        <p:txBody>
          <a:bodyPr wrap="square" rtlCol="0">
            <a:spAutoFit/>
          </a:bodyPr>
          <a:lstStyle/>
          <a:p>
            <a:pPr algn="r"/>
            <a:fld id="{C5E48551-6F78-4B9C-807B-D0DFD8E31CE1}" type="slidenum">
              <a:rPr lang="en-CA" sz="800" smtClean="0">
                <a:solidFill>
                  <a:srgbClr val="BBB0A6"/>
                </a:solidFill>
                <a:latin typeface="Arial Narrow" panose="020B0606020202030204" pitchFamily="34" charset="0"/>
              </a:rPr>
              <a:pPr algn="r"/>
              <a:t>‹#›</a:t>
            </a:fld>
            <a:endParaRPr lang="en-CA" sz="1000">
              <a:solidFill>
                <a:srgbClr val="BBB0A6"/>
              </a:solidFill>
              <a:latin typeface="Arial Narrow" panose="020B0606020202030204" pitchFamily="34" charset="0"/>
            </a:endParaRPr>
          </a:p>
        </p:txBody>
      </p:sp>
      <p:sp>
        <p:nvSpPr>
          <p:cNvPr id="11" name="Rectangle 10"/>
          <p:cNvSpPr/>
          <p:nvPr userDrawn="1"/>
        </p:nvSpPr>
        <p:spPr>
          <a:xfrm>
            <a:off x="7239839" y="4966634"/>
            <a:ext cx="1905002" cy="1768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Right Triangle 13"/>
          <p:cNvSpPr/>
          <p:nvPr userDrawn="1"/>
        </p:nvSpPr>
        <p:spPr>
          <a:xfrm flipH="1">
            <a:off x="7075027" y="4966634"/>
            <a:ext cx="164811" cy="176865"/>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16" name="Straight Connector 15"/>
          <p:cNvCxnSpPr/>
          <p:nvPr userDrawn="1"/>
        </p:nvCxnSpPr>
        <p:spPr>
          <a:xfrm>
            <a:off x="228600" y="1333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17" name="TextBox 16"/>
          <p:cNvSpPr txBox="1"/>
          <p:nvPr userDrawn="1"/>
        </p:nvSpPr>
        <p:spPr>
          <a:xfrm>
            <a:off x="4037759" y="4779318"/>
            <a:ext cx="457200" cy="215444"/>
          </a:xfrm>
          <a:prstGeom prst="rect">
            <a:avLst/>
          </a:prstGeom>
          <a:noFill/>
        </p:spPr>
        <p:txBody>
          <a:bodyPr wrap="square" rtlCol="0">
            <a:spAutoFit/>
          </a:bodyPr>
          <a:lstStyle/>
          <a:p>
            <a:pPr algn="r"/>
            <a:fld id="{C5E48551-6F78-4B9C-807B-D0DFD8E31CE1}" type="slidenum">
              <a:rPr lang="en-CA" sz="800" smtClean="0">
                <a:solidFill>
                  <a:srgbClr val="BBB0A6"/>
                </a:solidFill>
                <a:latin typeface="Arial Narrow" panose="020B0606020202030204" pitchFamily="34" charset="0"/>
              </a:rPr>
              <a:pPr algn="r"/>
              <a:t>‹#›</a:t>
            </a:fld>
            <a:endParaRPr lang="en-CA" sz="1000">
              <a:solidFill>
                <a:srgbClr val="BBB0A6"/>
              </a:solidFill>
              <a:latin typeface="Arial Narrow" panose="020B0606020202030204" pitchFamily="34" charset="0"/>
            </a:endParaRPr>
          </a:p>
        </p:txBody>
      </p:sp>
      <p:sp>
        <p:nvSpPr>
          <p:cNvPr id="18" name="TextBox 17"/>
          <p:cNvSpPr txBox="1"/>
          <p:nvPr userDrawn="1"/>
        </p:nvSpPr>
        <p:spPr>
          <a:xfrm>
            <a:off x="2666159" y="4779318"/>
            <a:ext cx="1828800" cy="215444"/>
          </a:xfrm>
          <a:prstGeom prst="rect">
            <a:avLst/>
          </a:prstGeom>
          <a:noFill/>
        </p:spPr>
        <p:txBody>
          <a:bodyPr wrap="square" rtlCol="0">
            <a:spAutoFit/>
          </a:bodyPr>
          <a:lstStyle/>
          <a:p>
            <a:pPr algn="r"/>
            <a:r>
              <a:rPr lang="en-CA" sz="800">
                <a:solidFill>
                  <a:srgbClr val="BBB0A6"/>
                </a:solidFill>
                <a:latin typeface="Arial Narrow" panose="020B0606020202030204" pitchFamily="34" charset="0"/>
              </a:rPr>
              <a:t>© </a:t>
            </a:r>
            <a:r>
              <a:rPr lang="en-CA" sz="800" baseline="0">
                <a:solidFill>
                  <a:srgbClr val="BBB0A6"/>
                </a:solidFill>
                <a:latin typeface="Arial Narrow" panose="020B0606020202030204" pitchFamily="34" charset="0"/>
              </a:rPr>
              <a:t>Linamar Corporation  </a:t>
            </a:r>
            <a:fld id="{18333F4C-42CE-42A1-B825-E8BE4CF77F3D}" type="slidenum">
              <a:rPr lang="en-CA" sz="800" smtClean="0">
                <a:solidFill>
                  <a:srgbClr val="BBB0A6"/>
                </a:solidFill>
                <a:latin typeface="Arial Narrow" panose="020B0606020202030204" pitchFamily="34" charset="0"/>
              </a:rPr>
              <a:t>‹#›</a:t>
            </a:fld>
            <a:endParaRPr lang="en-CA" sz="1000">
              <a:solidFill>
                <a:srgbClr val="BBB0A6"/>
              </a:solidFill>
              <a:latin typeface="Arial Narrow" panose="020B0606020202030204" pitchFamily="34" charset="0"/>
            </a:endParaRPr>
          </a:p>
        </p:txBody>
      </p:sp>
    </p:spTree>
    <p:extLst>
      <p:ext uri="{BB962C8B-B14F-4D97-AF65-F5344CB8AC3E}">
        <p14:creationId xmlns:p14="http://schemas.microsoft.com/office/powerpoint/2010/main" val="8911126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MacDon">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75156" y="-247650"/>
            <a:ext cx="9220200" cy="6146800"/>
          </a:xfrm>
          <a:prstGeom prst="rect">
            <a:avLst/>
          </a:prstGeom>
        </p:spPr>
      </p:pic>
      <p:sp>
        <p:nvSpPr>
          <p:cNvPr id="4" name="Text Placeholder 23"/>
          <p:cNvSpPr>
            <a:spLocks noGrp="1"/>
          </p:cNvSpPr>
          <p:nvPr>
            <p:ph type="body" sz="quarter" idx="10" hasCustomPrompt="1"/>
          </p:nvPr>
        </p:nvSpPr>
        <p:spPr>
          <a:xfrm>
            <a:off x="304800" y="4259799"/>
            <a:ext cx="4114800" cy="609600"/>
          </a:xfrm>
          <a:prstGeom prst="rect">
            <a:avLst/>
          </a:prstGeom>
        </p:spPr>
        <p:txBody>
          <a:bodyPr>
            <a:normAutofit/>
          </a:bodyPr>
          <a:lstStyle>
            <a:lvl1pPr marL="0" indent="0">
              <a:buNone/>
              <a:defRPr sz="2800" b="1" baseline="0">
                <a:solidFill>
                  <a:schemeClr val="bg1"/>
                </a:solidFill>
              </a:defRPr>
            </a:lvl1pPr>
          </a:lstStyle>
          <a:p>
            <a:pPr lvl="0"/>
            <a:r>
              <a:rPr lang="en-US"/>
              <a:t>Presentation Title</a:t>
            </a:r>
            <a:endParaRPr lang="en-CA"/>
          </a:p>
        </p:txBody>
      </p:sp>
      <p:sp>
        <p:nvSpPr>
          <p:cNvPr id="5" name="Title Placeholder 1"/>
          <p:cNvSpPr>
            <a:spLocks noGrp="1"/>
          </p:cNvSpPr>
          <p:nvPr>
            <p:ph type="title" hasCustomPrompt="1"/>
          </p:nvPr>
        </p:nvSpPr>
        <p:spPr>
          <a:xfrm>
            <a:off x="7086600" y="4259799"/>
            <a:ext cx="1828800" cy="246184"/>
          </a:xfrm>
          <a:prstGeom prst="rect">
            <a:avLst/>
          </a:prstGeom>
        </p:spPr>
        <p:txBody>
          <a:bodyPr vert="horz" lIns="91440" tIns="45720" rIns="91440" bIns="45720" rtlCol="0" anchor="ctr">
            <a:noAutofit/>
          </a:bodyPr>
          <a:lstStyle>
            <a:lvl1pPr algn="r">
              <a:defRPr sz="1600" b="0">
                <a:solidFill>
                  <a:schemeClr val="bg1"/>
                </a:solidFill>
              </a:defRPr>
            </a:lvl1pPr>
          </a:lstStyle>
          <a:p>
            <a:r>
              <a:rPr lang="en-CA"/>
              <a:t>Name</a:t>
            </a:r>
            <a:endParaRPr lang="en-US"/>
          </a:p>
        </p:txBody>
      </p:sp>
      <p:sp>
        <p:nvSpPr>
          <p:cNvPr id="10" name="Text Placeholder 9"/>
          <p:cNvSpPr>
            <a:spLocks noGrp="1"/>
          </p:cNvSpPr>
          <p:nvPr>
            <p:ph type="body" sz="quarter" idx="11" hasCustomPrompt="1"/>
          </p:nvPr>
        </p:nvSpPr>
        <p:spPr>
          <a:xfrm>
            <a:off x="7086600" y="4623337"/>
            <a:ext cx="1828800" cy="246062"/>
          </a:xfrm>
        </p:spPr>
        <p:txBody>
          <a:bodyPr>
            <a:noAutofit/>
          </a:bodyPr>
          <a:lstStyle>
            <a:lvl1pPr marL="0" indent="0" algn="r">
              <a:buNone/>
              <a:defRPr sz="1600" b="0">
                <a:solidFill>
                  <a:schemeClr val="bg1"/>
                </a:solidFill>
              </a:defRPr>
            </a:lvl1pPr>
          </a:lstStyle>
          <a:p>
            <a:pPr lvl="0"/>
            <a:r>
              <a:rPr lang="en-US"/>
              <a:t>Date</a:t>
            </a:r>
            <a:endParaRPr lang="en-CA"/>
          </a:p>
        </p:txBody>
      </p:sp>
    </p:spTree>
    <p:extLst>
      <p:ext uri="{BB962C8B-B14F-4D97-AF65-F5344CB8AC3E}">
        <p14:creationId xmlns:p14="http://schemas.microsoft.com/office/powerpoint/2010/main" val="208563197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ext and Image 4">
    <p:spTree>
      <p:nvGrpSpPr>
        <p:cNvPr id="1" name=""/>
        <p:cNvGrpSpPr/>
        <p:nvPr/>
      </p:nvGrpSpPr>
      <p:grpSpPr>
        <a:xfrm>
          <a:off x="0" y="0"/>
          <a:ext cx="0" cy="0"/>
          <a:chOff x="0" y="0"/>
          <a:chExt cx="0" cy="0"/>
        </a:xfrm>
      </p:grpSpPr>
      <p:sp>
        <p:nvSpPr>
          <p:cNvPr id="17" name="Title 2"/>
          <p:cNvSpPr>
            <a:spLocks noGrp="1"/>
          </p:cNvSpPr>
          <p:nvPr>
            <p:ph type="title"/>
          </p:nvPr>
        </p:nvSpPr>
        <p:spPr>
          <a:xfrm>
            <a:off x="228600" y="133348"/>
            <a:ext cx="4343400" cy="762001"/>
          </a:xfrm>
        </p:spPr>
        <p:txBody>
          <a:bodyPr/>
          <a:lstStyle>
            <a:lvl1pPr>
              <a:defRPr/>
            </a:lvl1pPr>
          </a:lstStyle>
          <a:p>
            <a:r>
              <a:rPr lang="en-US"/>
              <a:t>Click to edit Master title style</a:t>
            </a:r>
          </a:p>
        </p:txBody>
      </p:sp>
      <p:cxnSp>
        <p:nvCxnSpPr>
          <p:cNvPr id="18" name="Straight Connector 17"/>
          <p:cNvCxnSpPr/>
          <p:nvPr/>
        </p:nvCxnSpPr>
        <p:spPr>
          <a:xfrm>
            <a:off x="228600" y="1333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20" name="Picture Placeholder 19"/>
          <p:cNvSpPr>
            <a:spLocks noGrp="1"/>
          </p:cNvSpPr>
          <p:nvPr>
            <p:ph type="pic" sz="quarter" idx="10"/>
          </p:nvPr>
        </p:nvSpPr>
        <p:spPr>
          <a:xfrm>
            <a:off x="4746577" y="133849"/>
            <a:ext cx="4267200" cy="4876802"/>
          </a:xfrm>
        </p:spPr>
        <p:txBody>
          <a:bodyPr/>
          <a:lstStyle>
            <a:lvl1pPr marL="0" indent="0">
              <a:buNone/>
              <a:defRPr/>
            </a:lvl1pPr>
          </a:lstStyle>
          <a:p>
            <a:r>
              <a:rPr lang="en-US"/>
              <a:t>Click icon to add picture</a:t>
            </a:r>
            <a:endParaRPr lang="en-CA"/>
          </a:p>
        </p:txBody>
      </p:sp>
      <p:sp>
        <p:nvSpPr>
          <p:cNvPr id="22" name="Picture Placeholder 21"/>
          <p:cNvSpPr>
            <a:spLocks noGrp="1"/>
          </p:cNvSpPr>
          <p:nvPr>
            <p:ph type="pic" sz="quarter" idx="11" hasCustomPrompt="1"/>
          </p:nvPr>
        </p:nvSpPr>
        <p:spPr>
          <a:xfrm>
            <a:off x="242248" y="1047750"/>
            <a:ext cx="595952" cy="914400"/>
          </a:xfrm>
        </p:spPr>
        <p:txBody>
          <a:bodyPr>
            <a:normAutofit/>
          </a:bodyPr>
          <a:lstStyle>
            <a:lvl1pPr marL="0" indent="0">
              <a:buNone/>
              <a:defRPr sz="900"/>
            </a:lvl1pPr>
          </a:lstStyle>
          <a:p>
            <a:r>
              <a:rPr lang="en-US"/>
              <a:t>icon</a:t>
            </a:r>
            <a:endParaRPr lang="en-CA"/>
          </a:p>
        </p:txBody>
      </p:sp>
      <p:sp>
        <p:nvSpPr>
          <p:cNvPr id="24" name="Text Placeholder 23"/>
          <p:cNvSpPr>
            <a:spLocks noGrp="1"/>
          </p:cNvSpPr>
          <p:nvPr>
            <p:ph type="body" sz="quarter" idx="12"/>
          </p:nvPr>
        </p:nvSpPr>
        <p:spPr>
          <a:xfrm>
            <a:off x="992875" y="1048250"/>
            <a:ext cx="3581400" cy="912897"/>
          </a:xfrm>
        </p:spPr>
        <p:txBody>
          <a:bodyPr/>
          <a:lstStyle>
            <a:lvl1pPr marL="0" indent="0">
              <a:buNone/>
              <a:defRPr sz="1400"/>
            </a:lvl1pPr>
          </a:lstStyle>
          <a:p>
            <a:pPr lvl="0"/>
            <a:r>
              <a:rPr lang="en-US"/>
              <a:t>Edit Master text styles</a:t>
            </a:r>
          </a:p>
        </p:txBody>
      </p:sp>
      <p:sp>
        <p:nvSpPr>
          <p:cNvPr id="25" name="Picture Placeholder 21"/>
          <p:cNvSpPr>
            <a:spLocks noGrp="1"/>
          </p:cNvSpPr>
          <p:nvPr>
            <p:ph type="pic" sz="quarter" idx="13" hasCustomPrompt="1"/>
          </p:nvPr>
        </p:nvSpPr>
        <p:spPr>
          <a:xfrm>
            <a:off x="239973" y="2114550"/>
            <a:ext cx="598227" cy="838200"/>
          </a:xfrm>
        </p:spPr>
        <p:txBody>
          <a:bodyPr>
            <a:normAutofit/>
          </a:bodyPr>
          <a:lstStyle>
            <a:lvl1pPr marL="0" indent="0">
              <a:buNone/>
              <a:defRPr sz="900"/>
            </a:lvl1pPr>
          </a:lstStyle>
          <a:p>
            <a:r>
              <a:rPr lang="en-US"/>
              <a:t>icon</a:t>
            </a:r>
            <a:endParaRPr lang="en-CA"/>
          </a:p>
        </p:txBody>
      </p:sp>
      <p:sp>
        <p:nvSpPr>
          <p:cNvPr id="26" name="Text Placeholder 23"/>
          <p:cNvSpPr>
            <a:spLocks noGrp="1"/>
          </p:cNvSpPr>
          <p:nvPr>
            <p:ph type="body" sz="quarter" idx="14"/>
          </p:nvPr>
        </p:nvSpPr>
        <p:spPr>
          <a:xfrm>
            <a:off x="990600" y="2114550"/>
            <a:ext cx="3581400" cy="838200"/>
          </a:xfrm>
        </p:spPr>
        <p:txBody>
          <a:bodyPr>
            <a:normAutofit/>
          </a:bodyPr>
          <a:lstStyle>
            <a:lvl1pPr marL="0" indent="0">
              <a:buNone/>
              <a:defRPr sz="1400"/>
            </a:lvl1pPr>
          </a:lstStyle>
          <a:p>
            <a:pPr lvl="0"/>
            <a:r>
              <a:rPr lang="en-US"/>
              <a:t>Edit Master text styles</a:t>
            </a:r>
          </a:p>
        </p:txBody>
      </p:sp>
      <p:sp>
        <p:nvSpPr>
          <p:cNvPr id="27" name="Picture Placeholder 21"/>
          <p:cNvSpPr>
            <a:spLocks noGrp="1"/>
          </p:cNvSpPr>
          <p:nvPr>
            <p:ph type="pic" sz="quarter" idx="15" hasCustomPrompt="1"/>
          </p:nvPr>
        </p:nvSpPr>
        <p:spPr>
          <a:xfrm>
            <a:off x="228600" y="3105150"/>
            <a:ext cx="609600" cy="914400"/>
          </a:xfrm>
        </p:spPr>
        <p:txBody>
          <a:bodyPr>
            <a:normAutofit/>
          </a:bodyPr>
          <a:lstStyle>
            <a:lvl1pPr marL="0" indent="0">
              <a:buNone/>
              <a:defRPr sz="900"/>
            </a:lvl1pPr>
          </a:lstStyle>
          <a:p>
            <a:r>
              <a:rPr lang="en-US"/>
              <a:t>icon</a:t>
            </a:r>
            <a:endParaRPr lang="en-CA"/>
          </a:p>
        </p:txBody>
      </p:sp>
      <p:sp>
        <p:nvSpPr>
          <p:cNvPr id="28" name="Text Placeholder 23"/>
          <p:cNvSpPr>
            <a:spLocks noGrp="1"/>
          </p:cNvSpPr>
          <p:nvPr>
            <p:ph type="body" sz="quarter" idx="16"/>
          </p:nvPr>
        </p:nvSpPr>
        <p:spPr>
          <a:xfrm>
            <a:off x="990600" y="3106152"/>
            <a:ext cx="3581400" cy="913398"/>
          </a:xfrm>
        </p:spPr>
        <p:txBody>
          <a:bodyPr>
            <a:normAutofit/>
          </a:bodyPr>
          <a:lstStyle>
            <a:lvl1pPr marL="0" indent="0">
              <a:buNone/>
              <a:defRPr sz="1400"/>
            </a:lvl1pPr>
          </a:lstStyle>
          <a:p>
            <a:pPr lvl="0"/>
            <a:r>
              <a:rPr lang="en-US"/>
              <a:t>Edit Master text styles</a:t>
            </a:r>
          </a:p>
        </p:txBody>
      </p:sp>
      <p:sp>
        <p:nvSpPr>
          <p:cNvPr id="31" name="Picture Placeholder 21"/>
          <p:cNvSpPr>
            <a:spLocks noGrp="1"/>
          </p:cNvSpPr>
          <p:nvPr>
            <p:ph type="pic" sz="quarter" idx="17" hasCustomPrompt="1"/>
          </p:nvPr>
        </p:nvSpPr>
        <p:spPr>
          <a:xfrm>
            <a:off x="239973" y="4171949"/>
            <a:ext cx="598227" cy="838701"/>
          </a:xfrm>
        </p:spPr>
        <p:txBody>
          <a:bodyPr>
            <a:normAutofit/>
          </a:bodyPr>
          <a:lstStyle>
            <a:lvl1pPr marL="0" indent="0">
              <a:buNone/>
              <a:defRPr sz="900"/>
            </a:lvl1pPr>
          </a:lstStyle>
          <a:p>
            <a:r>
              <a:rPr lang="en-US"/>
              <a:t>icon</a:t>
            </a:r>
            <a:endParaRPr lang="en-CA"/>
          </a:p>
        </p:txBody>
      </p:sp>
      <p:sp>
        <p:nvSpPr>
          <p:cNvPr id="32" name="Text Placeholder 23"/>
          <p:cNvSpPr>
            <a:spLocks noGrp="1"/>
          </p:cNvSpPr>
          <p:nvPr>
            <p:ph type="body" sz="quarter" idx="18"/>
          </p:nvPr>
        </p:nvSpPr>
        <p:spPr>
          <a:xfrm>
            <a:off x="990600" y="4172451"/>
            <a:ext cx="3581400" cy="838200"/>
          </a:xfrm>
        </p:spPr>
        <p:txBody>
          <a:bodyPr>
            <a:normAutofit/>
          </a:bodyPr>
          <a:lstStyle>
            <a:lvl1pPr marL="0" indent="0">
              <a:buNone/>
              <a:defRPr sz="1400"/>
            </a:lvl1pPr>
          </a:lstStyle>
          <a:p>
            <a:pPr lvl="0"/>
            <a:r>
              <a:rPr lang="en-US"/>
              <a:t>Edit Master text styles</a:t>
            </a:r>
          </a:p>
        </p:txBody>
      </p:sp>
      <p:sp>
        <p:nvSpPr>
          <p:cNvPr id="14" name="TextBox 13"/>
          <p:cNvSpPr txBox="1"/>
          <p:nvPr/>
        </p:nvSpPr>
        <p:spPr>
          <a:xfrm>
            <a:off x="4112525" y="4781550"/>
            <a:ext cx="457200" cy="215444"/>
          </a:xfrm>
          <a:prstGeom prst="rect">
            <a:avLst/>
          </a:prstGeom>
          <a:noFill/>
        </p:spPr>
        <p:txBody>
          <a:bodyPr wrap="square" rtlCol="0">
            <a:spAutoFit/>
          </a:bodyPr>
          <a:lstStyle/>
          <a:p>
            <a:pPr algn="r"/>
            <a:fld id="{C5E48551-6F78-4B9C-807B-D0DFD8E31CE1}" type="slidenum">
              <a:rPr lang="en-CA" sz="800" smtClean="0">
                <a:solidFill>
                  <a:srgbClr val="BBB0A6"/>
                </a:solidFill>
                <a:latin typeface="Arial Narrow" panose="020B0606020202030204" pitchFamily="34" charset="0"/>
              </a:rPr>
              <a:pPr algn="r"/>
              <a:t>‹#›</a:t>
            </a:fld>
            <a:endParaRPr lang="en-CA" sz="1000">
              <a:solidFill>
                <a:srgbClr val="BBB0A6"/>
              </a:solidFill>
              <a:latin typeface="Arial Narrow" panose="020B0606020202030204" pitchFamily="34" charset="0"/>
            </a:endParaRPr>
          </a:p>
        </p:txBody>
      </p:sp>
      <p:cxnSp>
        <p:nvCxnSpPr>
          <p:cNvPr id="15" name="Straight Connector 14"/>
          <p:cNvCxnSpPr/>
          <p:nvPr userDrawn="1"/>
        </p:nvCxnSpPr>
        <p:spPr>
          <a:xfrm>
            <a:off x="228600" y="1333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16" name="TextBox 15"/>
          <p:cNvSpPr txBox="1"/>
          <p:nvPr userDrawn="1"/>
        </p:nvSpPr>
        <p:spPr>
          <a:xfrm>
            <a:off x="4112525" y="4781550"/>
            <a:ext cx="457200" cy="215444"/>
          </a:xfrm>
          <a:prstGeom prst="rect">
            <a:avLst/>
          </a:prstGeom>
          <a:noFill/>
        </p:spPr>
        <p:txBody>
          <a:bodyPr wrap="square" rtlCol="0">
            <a:spAutoFit/>
          </a:bodyPr>
          <a:lstStyle/>
          <a:p>
            <a:pPr algn="r"/>
            <a:fld id="{C5E48551-6F78-4B9C-807B-D0DFD8E31CE1}" type="slidenum">
              <a:rPr lang="en-CA" sz="800" smtClean="0">
                <a:solidFill>
                  <a:srgbClr val="BBB0A6"/>
                </a:solidFill>
                <a:latin typeface="Arial Narrow" panose="020B0606020202030204" pitchFamily="34" charset="0"/>
              </a:rPr>
              <a:pPr algn="r"/>
              <a:t>‹#›</a:t>
            </a:fld>
            <a:endParaRPr lang="en-CA" sz="1000">
              <a:solidFill>
                <a:srgbClr val="BBB0A6"/>
              </a:solidFill>
              <a:latin typeface="Arial Narrow" panose="020B0606020202030204" pitchFamily="34" charset="0"/>
            </a:endParaRPr>
          </a:p>
        </p:txBody>
      </p:sp>
      <p:sp>
        <p:nvSpPr>
          <p:cNvPr id="19" name="TextBox 18"/>
          <p:cNvSpPr txBox="1"/>
          <p:nvPr userDrawn="1"/>
        </p:nvSpPr>
        <p:spPr>
          <a:xfrm>
            <a:off x="2740925" y="4781550"/>
            <a:ext cx="1828800" cy="215444"/>
          </a:xfrm>
          <a:prstGeom prst="rect">
            <a:avLst/>
          </a:prstGeom>
          <a:noFill/>
        </p:spPr>
        <p:txBody>
          <a:bodyPr wrap="square" rtlCol="0">
            <a:spAutoFit/>
          </a:bodyPr>
          <a:lstStyle/>
          <a:p>
            <a:pPr algn="r"/>
            <a:r>
              <a:rPr lang="en-CA" sz="800">
                <a:solidFill>
                  <a:srgbClr val="BBB0A6"/>
                </a:solidFill>
                <a:latin typeface="Arial Narrow" panose="020B0606020202030204" pitchFamily="34" charset="0"/>
              </a:rPr>
              <a:t>© </a:t>
            </a:r>
            <a:r>
              <a:rPr lang="en-CA" sz="800" baseline="0">
                <a:solidFill>
                  <a:srgbClr val="BBB0A6"/>
                </a:solidFill>
                <a:latin typeface="Arial Narrow" panose="020B0606020202030204" pitchFamily="34" charset="0"/>
              </a:rPr>
              <a:t>Linamar Corporation  </a:t>
            </a:r>
            <a:fld id="{18333F4C-42CE-42A1-B825-E8BE4CF77F3D}" type="slidenum">
              <a:rPr lang="en-CA" sz="800" smtClean="0">
                <a:solidFill>
                  <a:srgbClr val="BBB0A6"/>
                </a:solidFill>
                <a:latin typeface="Arial Narrow" panose="020B0606020202030204" pitchFamily="34" charset="0"/>
              </a:rPr>
              <a:t>‹#›</a:t>
            </a:fld>
            <a:endParaRPr lang="en-CA" sz="1000">
              <a:solidFill>
                <a:srgbClr val="BBB0A6"/>
              </a:solidFill>
              <a:latin typeface="Arial Narrow" panose="020B0606020202030204" pitchFamily="34" charset="0"/>
            </a:endParaRPr>
          </a:p>
        </p:txBody>
      </p:sp>
    </p:spTree>
    <p:extLst>
      <p:ext uri="{BB962C8B-B14F-4D97-AF65-F5344CB8AC3E}">
        <p14:creationId xmlns:p14="http://schemas.microsoft.com/office/powerpoint/2010/main" val="427683588"/>
      </p:ext>
    </p:extLst>
  </p:cSld>
  <p:clrMapOvr>
    <a:masterClrMapping/>
  </p:clrMapOvr>
  <p:extLst>
    <p:ext uri="{DCECCB84-F9BA-43D5-87BE-67443E8EF086}">
      <p15:sldGuideLst xmlns:p15="http://schemas.microsoft.com/office/powerpoint/2012/main">
        <p15:guide id="13" orient="horz" pos="660">
          <p15:clr>
            <a:srgbClr val="FBAE40"/>
          </p15:clr>
        </p15:guide>
        <p15:guide id="14" orient="horz" pos="1332">
          <p15:clr>
            <a:srgbClr val="FBAE40"/>
          </p15:clr>
        </p15:guide>
        <p15:guide id="15" orient="horz" pos="1956">
          <p15:clr>
            <a:srgbClr val="FBAE40"/>
          </p15:clr>
        </p15:guide>
        <p15:guide id="16" orient="horz" pos="2628">
          <p15:clr>
            <a:srgbClr val="FBAE40"/>
          </p15:clr>
        </p15:guide>
        <p15:guide id="17" orient="horz" pos="1236">
          <p15:clr>
            <a:srgbClr val="FBAE40"/>
          </p15:clr>
        </p15:guide>
        <p15:guide id="18" orient="horz" pos="2532">
          <p15:clr>
            <a:srgbClr val="FBAE40"/>
          </p15:clr>
        </p15:guide>
        <p15:guide id="19" orient="horz" pos="3156">
          <p15:clr>
            <a:srgbClr val="FBAE40"/>
          </p15:clr>
        </p15:guide>
        <p15:guide id="20" orient="horz" pos="1860">
          <p15:clr>
            <a:srgbClr val="FBAE40"/>
          </p15:clr>
        </p15:guide>
        <p15:guide id="21" pos="144">
          <p15:clr>
            <a:srgbClr val="FBAE40"/>
          </p15:clr>
        </p15:guide>
        <p15:guide id="22" pos="528">
          <p15:clr>
            <a:srgbClr val="FBAE40"/>
          </p15:clr>
        </p15:guide>
        <p15:guide id="23" pos="624">
          <p15:clr>
            <a:srgbClr val="FBAE40"/>
          </p15:clr>
        </p15:guide>
        <p15:guide id="24" pos="288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ext and Image 5">
    <p:spTree>
      <p:nvGrpSpPr>
        <p:cNvPr id="1" name=""/>
        <p:cNvGrpSpPr/>
        <p:nvPr/>
      </p:nvGrpSpPr>
      <p:grpSpPr>
        <a:xfrm>
          <a:off x="0" y="0"/>
          <a:ext cx="0" cy="0"/>
          <a:chOff x="0" y="0"/>
          <a:chExt cx="0" cy="0"/>
        </a:xfrm>
      </p:grpSpPr>
      <p:sp>
        <p:nvSpPr>
          <p:cNvPr id="5" name="Content Placeholder 4"/>
          <p:cNvSpPr>
            <a:spLocks noGrp="1"/>
          </p:cNvSpPr>
          <p:nvPr>
            <p:ph sz="quarter" idx="11" hasCustomPrompt="1"/>
          </p:nvPr>
        </p:nvSpPr>
        <p:spPr>
          <a:xfrm>
            <a:off x="152400" y="4095750"/>
            <a:ext cx="4343400" cy="914400"/>
          </a:xfrm>
        </p:spPr>
        <p:txBody>
          <a:bodyPr>
            <a:normAutofit/>
          </a:bodyPr>
          <a:lstStyle>
            <a:lvl1pPr marL="0" indent="0" algn="l">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8" name="Picture Placeholder 7"/>
          <p:cNvSpPr>
            <a:spLocks noGrp="1"/>
          </p:cNvSpPr>
          <p:nvPr>
            <p:ph type="pic" sz="quarter" idx="12"/>
          </p:nvPr>
        </p:nvSpPr>
        <p:spPr>
          <a:xfrm>
            <a:off x="0" y="1047750"/>
            <a:ext cx="9144000" cy="2895600"/>
          </a:xfrm>
        </p:spPr>
        <p:txBody>
          <a:bodyPr/>
          <a:lstStyle>
            <a:lvl1pPr marL="0" indent="0">
              <a:buNone/>
              <a:defRPr/>
            </a:lvl1pPr>
          </a:lstStyle>
          <a:p>
            <a:r>
              <a:rPr lang="en-US"/>
              <a:t>Click icon to add picture</a:t>
            </a:r>
            <a:endParaRPr lang="en-CA"/>
          </a:p>
        </p:txBody>
      </p:sp>
      <p:sp>
        <p:nvSpPr>
          <p:cNvPr id="10" name="TextBox 9"/>
          <p:cNvSpPr txBox="1"/>
          <p:nvPr/>
        </p:nvSpPr>
        <p:spPr>
          <a:xfrm>
            <a:off x="8686800" y="4914746"/>
            <a:ext cx="457200" cy="215444"/>
          </a:xfrm>
          <a:prstGeom prst="rect">
            <a:avLst/>
          </a:prstGeom>
          <a:noFill/>
        </p:spPr>
        <p:txBody>
          <a:bodyPr wrap="square" rtlCol="0">
            <a:spAutoFit/>
          </a:bodyPr>
          <a:lstStyle/>
          <a:p>
            <a:pPr algn="r"/>
            <a:fld id="{C5E48551-6F78-4B9C-807B-D0DFD8E31CE1}" type="slidenum">
              <a:rPr lang="en-CA" sz="800" smtClean="0">
                <a:solidFill>
                  <a:srgbClr val="BBB0A6"/>
                </a:solidFill>
                <a:latin typeface="Arial Narrow" panose="020B0606020202030204" pitchFamily="34" charset="0"/>
              </a:rPr>
              <a:pPr algn="r"/>
              <a:t>‹#›</a:t>
            </a:fld>
            <a:endParaRPr lang="en-CA" sz="1000">
              <a:solidFill>
                <a:srgbClr val="BBB0A6"/>
              </a:solidFill>
              <a:latin typeface="Arial Narrow" panose="020B0606020202030204" pitchFamily="34" charset="0"/>
            </a:endParaRPr>
          </a:p>
        </p:txBody>
      </p:sp>
      <p:sp>
        <p:nvSpPr>
          <p:cNvPr id="9" name="Content Placeholder 4"/>
          <p:cNvSpPr>
            <a:spLocks noGrp="1"/>
          </p:cNvSpPr>
          <p:nvPr>
            <p:ph sz="quarter" idx="13" hasCustomPrompt="1"/>
          </p:nvPr>
        </p:nvSpPr>
        <p:spPr>
          <a:xfrm>
            <a:off x="4648200" y="4096533"/>
            <a:ext cx="4343400" cy="818213"/>
          </a:xfrm>
        </p:spPr>
        <p:txBody>
          <a:bodyPr>
            <a:normAutofit/>
          </a:bodyPr>
          <a:lstStyle>
            <a:lvl1pPr marL="0" indent="0" algn="l">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11" name="Title 2"/>
          <p:cNvSpPr>
            <a:spLocks noGrp="1"/>
          </p:cNvSpPr>
          <p:nvPr>
            <p:ph type="title"/>
          </p:nvPr>
        </p:nvSpPr>
        <p:spPr>
          <a:xfrm>
            <a:off x="228600" y="133348"/>
            <a:ext cx="4343400" cy="762001"/>
          </a:xfrm>
        </p:spPr>
        <p:txBody>
          <a:bodyPr/>
          <a:lstStyle>
            <a:lvl1pPr>
              <a:defRPr/>
            </a:lvl1pPr>
          </a:lstStyle>
          <a:p>
            <a:r>
              <a:rPr lang="en-US"/>
              <a:t>Click to edit Master title style</a:t>
            </a:r>
          </a:p>
        </p:txBody>
      </p:sp>
      <p:cxnSp>
        <p:nvCxnSpPr>
          <p:cNvPr id="12" name="Straight Connector 11"/>
          <p:cNvCxnSpPr/>
          <p:nvPr/>
        </p:nvCxnSpPr>
        <p:spPr>
          <a:xfrm>
            <a:off x="228600" y="1333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13" name="TextBox 12"/>
          <p:cNvSpPr txBox="1"/>
          <p:nvPr userDrawn="1"/>
        </p:nvSpPr>
        <p:spPr>
          <a:xfrm>
            <a:off x="8686800" y="4914746"/>
            <a:ext cx="457200" cy="215444"/>
          </a:xfrm>
          <a:prstGeom prst="rect">
            <a:avLst/>
          </a:prstGeom>
          <a:noFill/>
        </p:spPr>
        <p:txBody>
          <a:bodyPr wrap="square" rtlCol="0">
            <a:spAutoFit/>
          </a:bodyPr>
          <a:lstStyle/>
          <a:p>
            <a:pPr algn="r"/>
            <a:fld id="{C5E48551-6F78-4B9C-807B-D0DFD8E31CE1}" type="slidenum">
              <a:rPr lang="en-CA" sz="800" smtClean="0">
                <a:solidFill>
                  <a:srgbClr val="BBB0A6"/>
                </a:solidFill>
                <a:latin typeface="Arial Narrow" panose="020B0606020202030204" pitchFamily="34" charset="0"/>
              </a:rPr>
              <a:pPr algn="r"/>
              <a:t>‹#›</a:t>
            </a:fld>
            <a:endParaRPr lang="en-CA" sz="1000">
              <a:solidFill>
                <a:srgbClr val="BBB0A6"/>
              </a:solidFill>
              <a:latin typeface="Arial Narrow" panose="020B0606020202030204" pitchFamily="34" charset="0"/>
            </a:endParaRPr>
          </a:p>
        </p:txBody>
      </p:sp>
      <p:cxnSp>
        <p:nvCxnSpPr>
          <p:cNvPr id="14" name="Straight Connector 13"/>
          <p:cNvCxnSpPr/>
          <p:nvPr userDrawn="1"/>
        </p:nvCxnSpPr>
        <p:spPr>
          <a:xfrm>
            <a:off x="228600" y="1333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15" name="TextBox 14"/>
          <p:cNvSpPr txBox="1"/>
          <p:nvPr userDrawn="1"/>
        </p:nvSpPr>
        <p:spPr>
          <a:xfrm>
            <a:off x="7315200" y="4914746"/>
            <a:ext cx="1828800" cy="215444"/>
          </a:xfrm>
          <a:prstGeom prst="rect">
            <a:avLst/>
          </a:prstGeom>
          <a:noFill/>
        </p:spPr>
        <p:txBody>
          <a:bodyPr wrap="square" rtlCol="0">
            <a:spAutoFit/>
          </a:bodyPr>
          <a:lstStyle/>
          <a:p>
            <a:pPr algn="r"/>
            <a:r>
              <a:rPr lang="en-CA" sz="800">
                <a:solidFill>
                  <a:srgbClr val="BBB0A6"/>
                </a:solidFill>
                <a:latin typeface="Arial Narrow" panose="020B0606020202030204" pitchFamily="34" charset="0"/>
              </a:rPr>
              <a:t>© </a:t>
            </a:r>
            <a:r>
              <a:rPr lang="en-CA" sz="800" baseline="0">
                <a:solidFill>
                  <a:srgbClr val="BBB0A6"/>
                </a:solidFill>
                <a:latin typeface="Arial Narrow" panose="020B0606020202030204" pitchFamily="34" charset="0"/>
              </a:rPr>
              <a:t>Linamar Corporation  </a:t>
            </a:r>
            <a:fld id="{18333F4C-42CE-42A1-B825-E8BE4CF77F3D}" type="slidenum">
              <a:rPr lang="en-CA" sz="800" smtClean="0">
                <a:solidFill>
                  <a:srgbClr val="BBB0A6"/>
                </a:solidFill>
                <a:latin typeface="Arial Narrow" panose="020B0606020202030204" pitchFamily="34" charset="0"/>
              </a:rPr>
              <a:t>‹#›</a:t>
            </a:fld>
            <a:endParaRPr lang="en-CA" sz="1000">
              <a:solidFill>
                <a:srgbClr val="BBB0A6"/>
              </a:solidFill>
              <a:latin typeface="Arial Narrow" panose="020B0606020202030204" pitchFamily="34" charset="0"/>
            </a:endParaRPr>
          </a:p>
        </p:txBody>
      </p:sp>
    </p:spTree>
    <p:extLst>
      <p:ext uri="{BB962C8B-B14F-4D97-AF65-F5344CB8AC3E}">
        <p14:creationId xmlns:p14="http://schemas.microsoft.com/office/powerpoint/2010/main" val="364871393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ext and Layout 6">
    <p:spTree>
      <p:nvGrpSpPr>
        <p:cNvPr id="1" name=""/>
        <p:cNvGrpSpPr/>
        <p:nvPr/>
      </p:nvGrpSpPr>
      <p:grpSpPr>
        <a:xfrm>
          <a:off x="0" y="0"/>
          <a:ext cx="0" cy="0"/>
          <a:chOff x="0" y="0"/>
          <a:chExt cx="0" cy="0"/>
        </a:xfrm>
      </p:grpSpPr>
      <p:sp>
        <p:nvSpPr>
          <p:cNvPr id="4" name="Title 2"/>
          <p:cNvSpPr>
            <a:spLocks noGrp="1"/>
          </p:cNvSpPr>
          <p:nvPr>
            <p:ph type="title"/>
          </p:nvPr>
        </p:nvSpPr>
        <p:spPr>
          <a:xfrm>
            <a:off x="1066800" y="3333750"/>
            <a:ext cx="7010400" cy="457200"/>
          </a:xfrm>
        </p:spPr>
        <p:txBody>
          <a:bodyPr/>
          <a:lstStyle>
            <a:lvl1pPr algn="ctr">
              <a:defRPr lang="en-US" dirty="0"/>
            </a:lvl1pPr>
          </a:lstStyle>
          <a:p>
            <a:r>
              <a:rPr lang="en-US"/>
              <a:t>Click to edit Master title style</a:t>
            </a:r>
          </a:p>
        </p:txBody>
      </p:sp>
      <p:sp>
        <p:nvSpPr>
          <p:cNvPr id="5" name="Content Placeholder 4"/>
          <p:cNvSpPr>
            <a:spLocks noGrp="1"/>
          </p:cNvSpPr>
          <p:nvPr>
            <p:ph sz="quarter" idx="11" hasCustomPrompt="1"/>
          </p:nvPr>
        </p:nvSpPr>
        <p:spPr>
          <a:xfrm>
            <a:off x="1066800" y="3943350"/>
            <a:ext cx="7010400" cy="990599"/>
          </a:xfrm>
        </p:spPr>
        <p:txBody>
          <a:bodyPr>
            <a:normAutofit/>
          </a:bodyPr>
          <a:lstStyle>
            <a:lvl1pPr marL="0" indent="0" algn="ctr">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7" name="Picture Placeholder 6"/>
          <p:cNvSpPr>
            <a:spLocks noGrp="1"/>
          </p:cNvSpPr>
          <p:nvPr>
            <p:ph type="pic" sz="quarter" idx="12"/>
          </p:nvPr>
        </p:nvSpPr>
        <p:spPr>
          <a:xfrm>
            <a:off x="0" y="0"/>
            <a:ext cx="9144000" cy="3181350"/>
          </a:xfrm>
        </p:spPr>
        <p:txBody>
          <a:bodyPr/>
          <a:lstStyle>
            <a:lvl1pPr marL="0" indent="0">
              <a:buNone/>
              <a:defRPr/>
            </a:lvl1pPr>
          </a:lstStyle>
          <a:p>
            <a:r>
              <a:rPr lang="en-US"/>
              <a:t>Click icon to add picture</a:t>
            </a:r>
            <a:endParaRPr lang="en-CA"/>
          </a:p>
        </p:txBody>
      </p:sp>
      <p:sp>
        <p:nvSpPr>
          <p:cNvPr id="8" name="TextBox 7"/>
          <p:cNvSpPr txBox="1"/>
          <p:nvPr userDrawn="1"/>
        </p:nvSpPr>
        <p:spPr>
          <a:xfrm>
            <a:off x="7315200" y="4914746"/>
            <a:ext cx="1828800" cy="215444"/>
          </a:xfrm>
          <a:prstGeom prst="rect">
            <a:avLst/>
          </a:prstGeom>
          <a:noFill/>
        </p:spPr>
        <p:txBody>
          <a:bodyPr wrap="square" rtlCol="0">
            <a:spAutoFit/>
          </a:bodyPr>
          <a:lstStyle/>
          <a:p>
            <a:pPr algn="r"/>
            <a:r>
              <a:rPr lang="en-CA" sz="800">
                <a:solidFill>
                  <a:srgbClr val="BBB0A6"/>
                </a:solidFill>
                <a:latin typeface="Arial Narrow" panose="020B0606020202030204" pitchFamily="34" charset="0"/>
              </a:rPr>
              <a:t>© </a:t>
            </a:r>
            <a:r>
              <a:rPr lang="en-CA" sz="800" baseline="0">
                <a:solidFill>
                  <a:srgbClr val="BBB0A6"/>
                </a:solidFill>
                <a:latin typeface="Arial Narrow" panose="020B0606020202030204" pitchFamily="34" charset="0"/>
              </a:rPr>
              <a:t>Linamar Corporation  </a:t>
            </a:r>
            <a:fld id="{18333F4C-42CE-42A1-B825-E8BE4CF77F3D}" type="slidenum">
              <a:rPr lang="en-CA" sz="800" smtClean="0">
                <a:solidFill>
                  <a:srgbClr val="BBB0A6"/>
                </a:solidFill>
                <a:latin typeface="Arial Narrow" panose="020B0606020202030204" pitchFamily="34" charset="0"/>
              </a:rPr>
              <a:t>‹#›</a:t>
            </a:fld>
            <a:endParaRPr lang="en-CA" sz="1000">
              <a:solidFill>
                <a:srgbClr val="BBB0A6"/>
              </a:solidFill>
              <a:latin typeface="Arial Narrow" panose="020B0606020202030204" pitchFamily="34" charset="0"/>
            </a:endParaRPr>
          </a:p>
        </p:txBody>
      </p:sp>
    </p:spTree>
    <p:extLst>
      <p:ext uri="{BB962C8B-B14F-4D97-AF65-F5344CB8AC3E}">
        <p14:creationId xmlns:p14="http://schemas.microsoft.com/office/powerpoint/2010/main" val="18260024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ext and Layout 7">
    <p:spTree>
      <p:nvGrpSpPr>
        <p:cNvPr id="1" name=""/>
        <p:cNvGrpSpPr/>
        <p:nvPr/>
      </p:nvGrpSpPr>
      <p:grpSpPr>
        <a:xfrm>
          <a:off x="0" y="0"/>
          <a:ext cx="0" cy="0"/>
          <a:chOff x="0" y="0"/>
          <a:chExt cx="0" cy="0"/>
        </a:xfrm>
      </p:grpSpPr>
      <p:sp>
        <p:nvSpPr>
          <p:cNvPr id="4" name="Title 2"/>
          <p:cNvSpPr>
            <a:spLocks noGrp="1"/>
          </p:cNvSpPr>
          <p:nvPr>
            <p:ph type="title"/>
          </p:nvPr>
        </p:nvSpPr>
        <p:spPr>
          <a:xfrm>
            <a:off x="1066800" y="3333750"/>
            <a:ext cx="7010400" cy="457200"/>
          </a:xfrm>
        </p:spPr>
        <p:txBody>
          <a:bodyPr/>
          <a:lstStyle>
            <a:lvl1pPr algn="ctr">
              <a:defRPr lang="en-US" dirty="0"/>
            </a:lvl1pPr>
          </a:lstStyle>
          <a:p>
            <a:r>
              <a:rPr lang="en-US"/>
              <a:t>Click to edit Master title style</a:t>
            </a:r>
          </a:p>
        </p:txBody>
      </p:sp>
      <p:sp>
        <p:nvSpPr>
          <p:cNvPr id="7" name="Picture Placeholder 6"/>
          <p:cNvSpPr>
            <a:spLocks noGrp="1"/>
          </p:cNvSpPr>
          <p:nvPr>
            <p:ph type="pic" sz="quarter" idx="12"/>
          </p:nvPr>
        </p:nvSpPr>
        <p:spPr>
          <a:xfrm>
            <a:off x="0" y="0"/>
            <a:ext cx="9144000" cy="3181350"/>
          </a:xfrm>
        </p:spPr>
        <p:txBody>
          <a:bodyPr/>
          <a:lstStyle>
            <a:lvl1pPr marL="0" indent="0">
              <a:buNone/>
              <a:defRPr/>
            </a:lvl1pPr>
          </a:lstStyle>
          <a:p>
            <a:r>
              <a:rPr lang="en-US"/>
              <a:t>Click icon to add picture</a:t>
            </a:r>
            <a:endParaRPr lang="en-CA"/>
          </a:p>
        </p:txBody>
      </p:sp>
      <p:sp>
        <p:nvSpPr>
          <p:cNvPr id="6" name="Content Placeholder 4"/>
          <p:cNvSpPr>
            <a:spLocks noGrp="1"/>
          </p:cNvSpPr>
          <p:nvPr>
            <p:ph sz="quarter" idx="11" hasCustomPrompt="1"/>
          </p:nvPr>
        </p:nvSpPr>
        <p:spPr>
          <a:xfrm>
            <a:off x="228600" y="3943352"/>
            <a:ext cx="4267200" cy="1066798"/>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8" name="Content Placeholder 4"/>
          <p:cNvSpPr>
            <a:spLocks noGrp="1"/>
          </p:cNvSpPr>
          <p:nvPr>
            <p:ph sz="quarter" idx="13" hasCustomPrompt="1"/>
          </p:nvPr>
        </p:nvSpPr>
        <p:spPr>
          <a:xfrm>
            <a:off x="4648200" y="3943352"/>
            <a:ext cx="4267200" cy="838198"/>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10" name="TextBox 9"/>
          <p:cNvSpPr txBox="1"/>
          <p:nvPr userDrawn="1"/>
        </p:nvSpPr>
        <p:spPr>
          <a:xfrm>
            <a:off x="7315200" y="4914746"/>
            <a:ext cx="1828800" cy="215444"/>
          </a:xfrm>
          <a:prstGeom prst="rect">
            <a:avLst/>
          </a:prstGeom>
          <a:noFill/>
        </p:spPr>
        <p:txBody>
          <a:bodyPr wrap="square" rtlCol="0">
            <a:spAutoFit/>
          </a:bodyPr>
          <a:lstStyle/>
          <a:p>
            <a:pPr algn="r"/>
            <a:r>
              <a:rPr lang="en-CA" sz="800">
                <a:solidFill>
                  <a:srgbClr val="BBB0A6"/>
                </a:solidFill>
                <a:latin typeface="Arial Narrow" panose="020B0606020202030204" pitchFamily="34" charset="0"/>
              </a:rPr>
              <a:t>© </a:t>
            </a:r>
            <a:r>
              <a:rPr lang="en-CA" sz="800" baseline="0">
                <a:solidFill>
                  <a:srgbClr val="BBB0A6"/>
                </a:solidFill>
                <a:latin typeface="Arial Narrow" panose="020B0606020202030204" pitchFamily="34" charset="0"/>
              </a:rPr>
              <a:t>Linamar Corporation  </a:t>
            </a:r>
            <a:fld id="{18333F4C-42CE-42A1-B825-E8BE4CF77F3D}" type="slidenum">
              <a:rPr lang="en-CA" sz="800" smtClean="0">
                <a:solidFill>
                  <a:srgbClr val="BBB0A6"/>
                </a:solidFill>
                <a:latin typeface="Arial Narrow" panose="020B0606020202030204" pitchFamily="34" charset="0"/>
              </a:rPr>
              <a:t>‹#›</a:t>
            </a:fld>
            <a:endParaRPr lang="en-CA" sz="1000">
              <a:solidFill>
                <a:srgbClr val="BBB0A6"/>
              </a:solidFill>
              <a:latin typeface="Arial Narrow" panose="020B0606020202030204" pitchFamily="34" charset="0"/>
            </a:endParaRPr>
          </a:p>
        </p:txBody>
      </p:sp>
    </p:spTree>
    <p:extLst>
      <p:ext uri="{BB962C8B-B14F-4D97-AF65-F5344CB8AC3E}">
        <p14:creationId xmlns:p14="http://schemas.microsoft.com/office/powerpoint/2010/main" val="4171353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6 Images">
    <p:spTree>
      <p:nvGrpSpPr>
        <p:cNvPr id="1" name=""/>
        <p:cNvGrpSpPr/>
        <p:nvPr/>
      </p:nvGrpSpPr>
      <p:grpSpPr>
        <a:xfrm>
          <a:off x="0" y="0"/>
          <a:ext cx="0" cy="0"/>
          <a:chOff x="0" y="0"/>
          <a:chExt cx="0" cy="0"/>
        </a:xfrm>
      </p:grpSpPr>
      <p:sp>
        <p:nvSpPr>
          <p:cNvPr id="3" name="Title 2"/>
          <p:cNvSpPr>
            <a:spLocks noGrp="1"/>
          </p:cNvSpPr>
          <p:nvPr>
            <p:ph type="title"/>
          </p:nvPr>
        </p:nvSpPr>
        <p:spPr>
          <a:xfrm>
            <a:off x="228600" y="133348"/>
            <a:ext cx="4343400" cy="762001"/>
          </a:xfrm>
        </p:spPr>
        <p:txBody>
          <a:bodyPr/>
          <a:lstStyle>
            <a:lvl1pPr>
              <a:defRPr/>
            </a:lvl1pPr>
          </a:lstStyle>
          <a:p>
            <a:r>
              <a:rPr lang="en-US"/>
              <a:t>Click to edit Master title style</a:t>
            </a:r>
          </a:p>
        </p:txBody>
      </p:sp>
      <p:cxnSp>
        <p:nvCxnSpPr>
          <p:cNvPr id="4" name="Straight Connector 3"/>
          <p:cNvCxnSpPr/>
          <p:nvPr/>
        </p:nvCxnSpPr>
        <p:spPr>
          <a:xfrm>
            <a:off x="228600" y="1333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12" name="Content Placeholder 4"/>
          <p:cNvSpPr>
            <a:spLocks noGrp="1"/>
          </p:cNvSpPr>
          <p:nvPr>
            <p:ph sz="quarter" idx="14" hasCustomPrompt="1"/>
          </p:nvPr>
        </p:nvSpPr>
        <p:spPr>
          <a:xfrm>
            <a:off x="4585143" y="3562350"/>
            <a:ext cx="1282257" cy="1371600"/>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17" name="Content Placeholder 4"/>
          <p:cNvSpPr>
            <a:spLocks noGrp="1"/>
          </p:cNvSpPr>
          <p:nvPr>
            <p:ph sz="quarter" idx="18" hasCustomPrompt="1"/>
          </p:nvPr>
        </p:nvSpPr>
        <p:spPr>
          <a:xfrm>
            <a:off x="4569912" y="1050620"/>
            <a:ext cx="1296907" cy="378129"/>
          </a:xfrm>
        </p:spPr>
        <p:txBody>
          <a:bodyPr>
            <a:noAutofit/>
          </a:bodyPr>
          <a:lstStyle>
            <a:lvl1pPr marL="0" indent="0">
              <a:buClr>
                <a:schemeClr val="tx2"/>
              </a:buClr>
              <a:buFont typeface="Wingdings" panose="05000000000000000000" pitchFamily="2" charset="2"/>
              <a:buNone/>
              <a:defRPr sz="1400" baseline="0">
                <a:solidFill>
                  <a:srgbClr val="BBB0A6"/>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21" name="Picture Placeholder 14"/>
          <p:cNvSpPr>
            <a:spLocks noGrp="1"/>
          </p:cNvSpPr>
          <p:nvPr>
            <p:ph type="pic" sz="quarter" idx="24"/>
          </p:nvPr>
        </p:nvSpPr>
        <p:spPr>
          <a:xfrm>
            <a:off x="4585143" y="1581150"/>
            <a:ext cx="1282257" cy="1820983"/>
          </a:xfrm>
          <a:prstGeom prst="snip1Rect">
            <a:avLst/>
          </a:prstGeom>
        </p:spPr>
        <p:txBody>
          <a:bodyPr/>
          <a:lstStyle>
            <a:lvl1pPr marL="0" indent="0">
              <a:buNone/>
              <a:defRPr/>
            </a:lvl1pPr>
          </a:lstStyle>
          <a:p>
            <a:r>
              <a:rPr lang="en-US"/>
              <a:t>Click icon to add picture</a:t>
            </a:r>
            <a:endParaRPr lang="en-CA"/>
          </a:p>
        </p:txBody>
      </p:sp>
      <p:sp>
        <p:nvSpPr>
          <p:cNvPr id="31" name="Content Placeholder 4"/>
          <p:cNvSpPr>
            <a:spLocks noGrp="1"/>
          </p:cNvSpPr>
          <p:nvPr>
            <p:ph sz="quarter" idx="25" hasCustomPrompt="1"/>
          </p:nvPr>
        </p:nvSpPr>
        <p:spPr>
          <a:xfrm>
            <a:off x="7467600" y="3562350"/>
            <a:ext cx="1297487" cy="1371600"/>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32" name="Content Placeholder 4"/>
          <p:cNvSpPr>
            <a:spLocks noGrp="1"/>
          </p:cNvSpPr>
          <p:nvPr>
            <p:ph sz="quarter" idx="26" hasCustomPrompt="1"/>
          </p:nvPr>
        </p:nvSpPr>
        <p:spPr>
          <a:xfrm>
            <a:off x="7467600" y="1050620"/>
            <a:ext cx="1295400" cy="378129"/>
          </a:xfrm>
        </p:spPr>
        <p:txBody>
          <a:bodyPr>
            <a:noAutofit/>
          </a:bodyPr>
          <a:lstStyle>
            <a:lvl1pPr marL="0" indent="0">
              <a:buClr>
                <a:schemeClr val="tx2"/>
              </a:buClr>
              <a:buFont typeface="Wingdings" panose="05000000000000000000" pitchFamily="2" charset="2"/>
              <a:buNone/>
              <a:defRPr sz="1400" baseline="0">
                <a:solidFill>
                  <a:srgbClr val="BBB0A6"/>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33" name="Picture Placeholder 14"/>
          <p:cNvSpPr>
            <a:spLocks noGrp="1"/>
          </p:cNvSpPr>
          <p:nvPr>
            <p:ph type="pic" sz="quarter" idx="27"/>
          </p:nvPr>
        </p:nvSpPr>
        <p:spPr>
          <a:xfrm>
            <a:off x="7467600" y="1581150"/>
            <a:ext cx="1297487" cy="1820983"/>
          </a:xfrm>
          <a:prstGeom prst="snip1Rect">
            <a:avLst/>
          </a:prstGeom>
        </p:spPr>
        <p:txBody>
          <a:bodyPr/>
          <a:lstStyle>
            <a:lvl1pPr marL="0" indent="0">
              <a:buNone/>
              <a:defRPr/>
            </a:lvl1pPr>
          </a:lstStyle>
          <a:p>
            <a:r>
              <a:rPr lang="en-US"/>
              <a:t>Click icon to add picture</a:t>
            </a:r>
            <a:endParaRPr lang="en-CA"/>
          </a:p>
        </p:txBody>
      </p:sp>
      <p:sp>
        <p:nvSpPr>
          <p:cNvPr id="34" name="Content Placeholder 4"/>
          <p:cNvSpPr>
            <a:spLocks noGrp="1"/>
          </p:cNvSpPr>
          <p:nvPr>
            <p:ph sz="quarter" idx="28" hasCustomPrompt="1"/>
          </p:nvPr>
        </p:nvSpPr>
        <p:spPr>
          <a:xfrm>
            <a:off x="6020453" y="3562350"/>
            <a:ext cx="1294747" cy="1371600"/>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35" name="Content Placeholder 4"/>
          <p:cNvSpPr>
            <a:spLocks noGrp="1"/>
          </p:cNvSpPr>
          <p:nvPr>
            <p:ph sz="quarter" idx="29" hasCustomPrompt="1"/>
          </p:nvPr>
        </p:nvSpPr>
        <p:spPr>
          <a:xfrm>
            <a:off x="6017712" y="1050620"/>
            <a:ext cx="1295400" cy="378129"/>
          </a:xfrm>
        </p:spPr>
        <p:txBody>
          <a:bodyPr>
            <a:noAutofit/>
          </a:bodyPr>
          <a:lstStyle>
            <a:lvl1pPr marL="0" indent="0">
              <a:buClr>
                <a:schemeClr val="tx2"/>
              </a:buClr>
              <a:buFont typeface="Wingdings" panose="05000000000000000000" pitchFamily="2" charset="2"/>
              <a:buNone/>
              <a:defRPr sz="1400" baseline="0">
                <a:solidFill>
                  <a:srgbClr val="BBB0A6"/>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36" name="Picture Placeholder 14"/>
          <p:cNvSpPr>
            <a:spLocks noGrp="1"/>
          </p:cNvSpPr>
          <p:nvPr>
            <p:ph type="pic" sz="quarter" idx="30"/>
          </p:nvPr>
        </p:nvSpPr>
        <p:spPr>
          <a:xfrm>
            <a:off x="6020453" y="1581150"/>
            <a:ext cx="1294747" cy="1820983"/>
          </a:xfrm>
          <a:prstGeom prst="snip1Rect">
            <a:avLst/>
          </a:prstGeom>
        </p:spPr>
        <p:txBody>
          <a:bodyPr/>
          <a:lstStyle>
            <a:lvl1pPr marL="0" indent="0">
              <a:buNone/>
              <a:defRPr/>
            </a:lvl1pPr>
          </a:lstStyle>
          <a:p>
            <a:r>
              <a:rPr lang="en-US"/>
              <a:t>Click icon to add picture</a:t>
            </a:r>
            <a:endParaRPr lang="en-CA"/>
          </a:p>
        </p:txBody>
      </p:sp>
      <p:sp>
        <p:nvSpPr>
          <p:cNvPr id="23" name="Content Placeholder 4"/>
          <p:cNvSpPr>
            <a:spLocks noGrp="1"/>
          </p:cNvSpPr>
          <p:nvPr>
            <p:ph sz="quarter" idx="31" hasCustomPrompt="1"/>
          </p:nvPr>
        </p:nvSpPr>
        <p:spPr>
          <a:xfrm>
            <a:off x="228600" y="3562350"/>
            <a:ext cx="1296907" cy="1371600"/>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25" name="Content Placeholder 4"/>
          <p:cNvSpPr>
            <a:spLocks noGrp="1"/>
          </p:cNvSpPr>
          <p:nvPr>
            <p:ph sz="quarter" idx="32" hasCustomPrompt="1"/>
          </p:nvPr>
        </p:nvSpPr>
        <p:spPr>
          <a:xfrm>
            <a:off x="228600" y="1050620"/>
            <a:ext cx="1296907" cy="378129"/>
          </a:xfrm>
        </p:spPr>
        <p:txBody>
          <a:bodyPr>
            <a:noAutofit/>
          </a:bodyPr>
          <a:lstStyle>
            <a:lvl1pPr marL="0" indent="0">
              <a:buClr>
                <a:schemeClr val="tx2"/>
              </a:buClr>
              <a:buFont typeface="Wingdings" panose="05000000000000000000" pitchFamily="2" charset="2"/>
              <a:buNone/>
              <a:defRPr sz="1400" baseline="0">
                <a:solidFill>
                  <a:srgbClr val="BBB0A6"/>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26" name="Picture Placeholder 14"/>
          <p:cNvSpPr>
            <a:spLocks noGrp="1"/>
          </p:cNvSpPr>
          <p:nvPr>
            <p:ph type="pic" sz="quarter" idx="33"/>
          </p:nvPr>
        </p:nvSpPr>
        <p:spPr>
          <a:xfrm>
            <a:off x="243832" y="1581150"/>
            <a:ext cx="1269114" cy="1820983"/>
          </a:xfrm>
          <a:prstGeom prst="snip1Rect">
            <a:avLst/>
          </a:prstGeom>
        </p:spPr>
        <p:txBody>
          <a:bodyPr/>
          <a:lstStyle>
            <a:lvl1pPr marL="0" indent="0">
              <a:buNone/>
              <a:defRPr/>
            </a:lvl1pPr>
          </a:lstStyle>
          <a:p>
            <a:r>
              <a:rPr lang="en-US"/>
              <a:t>Click icon to add picture</a:t>
            </a:r>
            <a:endParaRPr lang="en-CA"/>
          </a:p>
        </p:txBody>
      </p:sp>
      <p:sp>
        <p:nvSpPr>
          <p:cNvPr id="27" name="Content Placeholder 4"/>
          <p:cNvSpPr>
            <a:spLocks noGrp="1"/>
          </p:cNvSpPr>
          <p:nvPr>
            <p:ph sz="quarter" idx="34" hasCustomPrompt="1"/>
          </p:nvPr>
        </p:nvSpPr>
        <p:spPr>
          <a:xfrm>
            <a:off x="1676400" y="3562350"/>
            <a:ext cx="1296907" cy="1371600"/>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28" name="Content Placeholder 4"/>
          <p:cNvSpPr>
            <a:spLocks noGrp="1"/>
          </p:cNvSpPr>
          <p:nvPr>
            <p:ph sz="quarter" idx="35" hasCustomPrompt="1"/>
          </p:nvPr>
        </p:nvSpPr>
        <p:spPr>
          <a:xfrm>
            <a:off x="1676400" y="1050620"/>
            <a:ext cx="1296907" cy="378129"/>
          </a:xfrm>
        </p:spPr>
        <p:txBody>
          <a:bodyPr>
            <a:noAutofit/>
          </a:bodyPr>
          <a:lstStyle>
            <a:lvl1pPr marL="0" indent="0">
              <a:buClr>
                <a:schemeClr val="tx2"/>
              </a:buClr>
              <a:buFont typeface="Wingdings" panose="05000000000000000000" pitchFamily="2" charset="2"/>
              <a:buNone/>
              <a:defRPr sz="1400" baseline="0">
                <a:solidFill>
                  <a:srgbClr val="BBB0A6"/>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29" name="Picture Placeholder 14"/>
          <p:cNvSpPr>
            <a:spLocks noGrp="1"/>
          </p:cNvSpPr>
          <p:nvPr>
            <p:ph type="pic" sz="quarter" idx="36"/>
          </p:nvPr>
        </p:nvSpPr>
        <p:spPr>
          <a:xfrm>
            <a:off x="1691631" y="1581150"/>
            <a:ext cx="1275149" cy="1820983"/>
          </a:xfrm>
          <a:prstGeom prst="snip1Rect">
            <a:avLst/>
          </a:prstGeom>
        </p:spPr>
        <p:txBody>
          <a:bodyPr/>
          <a:lstStyle>
            <a:lvl1pPr marL="0" indent="0">
              <a:buNone/>
              <a:defRPr/>
            </a:lvl1pPr>
          </a:lstStyle>
          <a:p>
            <a:r>
              <a:rPr lang="en-US"/>
              <a:t>Click icon to add picture</a:t>
            </a:r>
            <a:endParaRPr lang="en-CA"/>
          </a:p>
        </p:txBody>
      </p:sp>
      <p:sp>
        <p:nvSpPr>
          <p:cNvPr id="30" name="Content Placeholder 4"/>
          <p:cNvSpPr>
            <a:spLocks noGrp="1"/>
          </p:cNvSpPr>
          <p:nvPr>
            <p:ph sz="quarter" idx="37" hasCustomPrompt="1"/>
          </p:nvPr>
        </p:nvSpPr>
        <p:spPr>
          <a:xfrm>
            <a:off x="3124200" y="3562350"/>
            <a:ext cx="1282257" cy="1371600"/>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37" name="Content Placeholder 4"/>
          <p:cNvSpPr>
            <a:spLocks noGrp="1"/>
          </p:cNvSpPr>
          <p:nvPr>
            <p:ph sz="quarter" idx="38" hasCustomPrompt="1"/>
          </p:nvPr>
        </p:nvSpPr>
        <p:spPr>
          <a:xfrm>
            <a:off x="3130235" y="1050620"/>
            <a:ext cx="1296907" cy="378129"/>
          </a:xfrm>
        </p:spPr>
        <p:txBody>
          <a:bodyPr>
            <a:noAutofit/>
          </a:bodyPr>
          <a:lstStyle>
            <a:lvl1pPr marL="0" indent="0">
              <a:buClr>
                <a:schemeClr val="tx2"/>
              </a:buClr>
              <a:buFont typeface="Wingdings" panose="05000000000000000000" pitchFamily="2" charset="2"/>
              <a:buNone/>
              <a:defRPr sz="1400" baseline="0">
                <a:solidFill>
                  <a:srgbClr val="BBB0A6"/>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38" name="Picture Placeholder 14"/>
          <p:cNvSpPr>
            <a:spLocks noGrp="1"/>
          </p:cNvSpPr>
          <p:nvPr>
            <p:ph type="pic" sz="quarter" idx="39"/>
          </p:nvPr>
        </p:nvSpPr>
        <p:spPr>
          <a:xfrm>
            <a:off x="3124201" y="1581150"/>
            <a:ext cx="1295400" cy="1820983"/>
          </a:xfrm>
          <a:prstGeom prst="snip1Rect">
            <a:avLst/>
          </a:prstGeom>
        </p:spPr>
        <p:txBody>
          <a:bodyPr/>
          <a:lstStyle>
            <a:lvl1pPr marL="0" indent="0">
              <a:buNone/>
              <a:defRPr/>
            </a:lvl1pPr>
          </a:lstStyle>
          <a:p>
            <a:r>
              <a:rPr lang="en-US"/>
              <a:t>Click icon to add picture</a:t>
            </a:r>
            <a:endParaRPr lang="en-CA"/>
          </a:p>
        </p:txBody>
      </p:sp>
      <p:cxnSp>
        <p:nvCxnSpPr>
          <p:cNvPr id="39" name="Straight Connector 38"/>
          <p:cNvCxnSpPr/>
          <p:nvPr userDrawn="1"/>
        </p:nvCxnSpPr>
        <p:spPr>
          <a:xfrm>
            <a:off x="228600" y="1333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40" name="Content Placeholder 4"/>
          <p:cNvSpPr>
            <a:spLocks noGrp="1"/>
          </p:cNvSpPr>
          <p:nvPr>
            <p:ph sz="quarter" idx="14" hasCustomPrompt="1"/>
          </p:nvPr>
        </p:nvSpPr>
        <p:spPr>
          <a:xfrm>
            <a:off x="4585143" y="3562350"/>
            <a:ext cx="1282257" cy="1371600"/>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42" name="TextBox 41"/>
          <p:cNvSpPr txBox="1"/>
          <p:nvPr userDrawn="1"/>
        </p:nvSpPr>
        <p:spPr>
          <a:xfrm>
            <a:off x="7315200" y="4914746"/>
            <a:ext cx="1828800" cy="215444"/>
          </a:xfrm>
          <a:prstGeom prst="rect">
            <a:avLst/>
          </a:prstGeom>
          <a:noFill/>
        </p:spPr>
        <p:txBody>
          <a:bodyPr wrap="square" rtlCol="0">
            <a:spAutoFit/>
          </a:bodyPr>
          <a:lstStyle/>
          <a:p>
            <a:pPr algn="r"/>
            <a:r>
              <a:rPr lang="en-CA" sz="800">
                <a:solidFill>
                  <a:srgbClr val="BBB0A6"/>
                </a:solidFill>
                <a:latin typeface="Arial Narrow" panose="020B0606020202030204" pitchFamily="34" charset="0"/>
              </a:rPr>
              <a:t>© </a:t>
            </a:r>
            <a:r>
              <a:rPr lang="en-CA" sz="800" baseline="0">
                <a:solidFill>
                  <a:srgbClr val="BBB0A6"/>
                </a:solidFill>
                <a:latin typeface="Arial Narrow" panose="020B0606020202030204" pitchFamily="34" charset="0"/>
              </a:rPr>
              <a:t>Linamar Corporation  </a:t>
            </a:r>
            <a:fld id="{18333F4C-42CE-42A1-B825-E8BE4CF77F3D}" type="slidenum">
              <a:rPr lang="en-CA" sz="800" smtClean="0">
                <a:solidFill>
                  <a:srgbClr val="BBB0A6"/>
                </a:solidFill>
                <a:latin typeface="Arial Narrow" panose="020B0606020202030204" pitchFamily="34" charset="0"/>
              </a:rPr>
              <a:t>‹#›</a:t>
            </a:fld>
            <a:endParaRPr lang="en-CA" sz="1000">
              <a:solidFill>
                <a:srgbClr val="BBB0A6"/>
              </a:solidFill>
              <a:latin typeface="Arial Narrow" panose="020B0606020202030204" pitchFamily="34" charset="0"/>
            </a:endParaRPr>
          </a:p>
        </p:txBody>
      </p:sp>
    </p:spTree>
    <p:extLst>
      <p:ext uri="{BB962C8B-B14F-4D97-AF65-F5344CB8AC3E}">
        <p14:creationId xmlns:p14="http://schemas.microsoft.com/office/powerpoint/2010/main" val="3153278680"/>
      </p:ext>
    </p:extLst>
  </p:cSld>
  <p:clrMapOvr>
    <a:masterClrMapping/>
  </p:clrMapOvr>
  <p:extLst>
    <p:ext uri="{DCECCB84-F9BA-43D5-87BE-67443E8EF086}">
      <p15:sldGuideLst xmlns:p15="http://schemas.microsoft.com/office/powerpoint/2012/main">
        <p15:guide id="19" pos="144">
          <p15:clr>
            <a:srgbClr val="FBAE40"/>
          </p15:clr>
        </p15:guide>
        <p15:guide id="20" pos="960">
          <p15:clr>
            <a:srgbClr val="FBAE40"/>
          </p15:clr>
        </p15:guide>
        <p15:guide id="21" pos="1056">
          <p15:clr>
            <a:srgbClr val="FBAE40"/>
          </p15:clr>
        </p15:guide>
        <p15:guide id="22" pos="1872">
          <p15:clr>
            <a:srgbClr val="FBAE40"/>
          </p15:clr>
        </p15:guide>
        <p15:guide id="23" pos="2784">
          <p15:clr>
            <a:srgbClr val="FBAE40"/>
          </p15:clr>
        </p15:guide>
        <p15:guide id="24" pos="2880">
          <p15:clr>
            <a:srgbClr val="FBAE40"/>
          </p15:clr>
        </p15:guide>
        <p15:guide id="25" pos="5520">
          <p15:clr>
            <a:srgbClr val="FBAE40"/>
          </p15:clr>
        </p15:guide>
        <p15:guide id="26" pos="1968">
          <p15:clr>
            <a:srgbClr val="FBAE40"/>
          </p15:clr>
        </p15:guide>
        <p15:guide id="27" orient="horz" pos="660">
          <p15:clr>
            <a:srgbClr val="FBAE40"/>
          </p15:clr>
        </p15:guide>
        <p15:guide id="28" pos="3696">
          <p15:clr>
            <a:srgbClr val="FBAE40"/>
          </p15:clr>
        </p15:guide>
        <p15:guide id="29" pos="3792">
          <p15:clr>
            <a:srgbClr val="FBAE40"/>
          </p15:clr>
        </p15:guide>
        <p15:guide id="30" pos="4608">
          <p15:clr>
            <a:srgbClr val="FBAE40"/>
          </p15:clr>
        </p15:guide>
        <p15:guide id="31" pos="4704">
          <p15:clr>
            <a:srgbClr val="FBAE40"/>
          </p15:clr>
        </p15:guide>
        <p15:guide id="32" orient="horz" pos="900">
          <p15:clr>
            <a:srgbClr val="FBAE40"/>
          </p15:clr>
        </p15:guide>
        <p15:guide id="33" orient="horz" pos="996">
          <p15:clr>
            <a:srgbClr val="FBAE40"/>
          </p15:clr>
        </p15:guide>
        <p15:guide id="34" orient="horz" pos="2148">
          <p15:clr>
            <a:srgbClr val="FBAE40"/>
          </p15:clr>
        </p15:guide>
        <p15:guide id="35" orient="horz" pos="2244">
          <p15:clr>
            <a:srgbClr val="FBAE40"/>
          </p15:clr>
        </p15:guide>
        <p15:guide id="36" orient="horz" pos="3108">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4 Images">
    <p:spTree>
      <p:nvGrpSpPr>
        <p:cNvPr id="1" name=""/>
        <p:cNvGrpSpPr/>
        <p:nvPr/>
      </p:nvGrpSpPr>
      <p:grpSpPr>
        <a:xfrm>
          <a:off x="0" y="0"/>
          <a:ext cx="0" cy="0"/>
          <a:chOff x="0" y="0"/>
          <a:chExt cx="0" cy="0"/>
        </a:xfrm>
      </p:grpSpPr>
      <p:sp>
        <p:nvSpPr>
          <p:cNvPr id="3" name="Content Placeholder 4"/>
          <p:cNvSpPr>
            <a:spLocks noGrp="1"/>
          </p:cNvSpPr>
          <p:nvPr>
            <p:ph sz="quarter" idx="11" hasCustomPrompt="1"/>
          </p:nvPr>
        </p:nvSpPr>
        <p:spPr>
          <a:xfrm>
            <a:off x="685800" y="3486150"/>
            <a:ext cx="1828800" cy="1447800"/>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4" name="Content Placeholder 4"/>
          <p:cNvSpPr>
            <a:spLocks noGrp="1"/>
          </p:cNvSpPr>
          <p:nvPr>
            <p:ph sz="quarter" idx="12" hasCustomPrompt="1"/>
          </p:nvPr>
        </p:nvSpPr>
        <p:spPr>
          <a:xfrm>
            <a:off x="2667000" y="3486150"/>
            <a:ext cx="1828800" cy="1447800"/>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5" name="Content Placeholder 4"/>
          <p:cNvSpPr>
            <a:spLocks noGrp="1"/>
          </p:cNvSpPr>
          <p:nvPr>
            <p:ph sz="quarter" idx="13" hasCustomPrompt="1"/>
          </p:nvPr>
        </p:nvSpPr>
        <p:spPr>
          <a:xfrm>
            <a:off x="4648200" y="3486150"/>
            <a:ext cx="1828800" cy="1447800"/>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6" name="Content Placeholder 4"/>
          <p:cNvSpPr>
            <a:spLocks noGrp="1"/>
          </p:cNvSpPr>
          <p:nvPr>
            <p:ph sz="quarter" idx="14" hasCustomPrompt="1"/>
          </p:nvPr>
        </p:nvSpPr>
        <p:spPr>
          <a:xfrm>
            <a:off x="6629400" y="3486150"/>
            <a:ext cx="1828800" cy="1447800"/>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7" name="Content Placeholder 4"/>
          <p:cNvSpPr>
            <a:spLocks noGrp="1"/>
          </p:cNvSpPr>
          <p:nvPr>
            <p:ph sz="quarter" idx="15" hasCustomPrompt="1"/>
          </p:nvPr>
        </p:nvSpPr>
        <p:spPr>
          <a:xfrm>
            <a:off x="685800" y="1047748"/>
            <a:ext cx="1828800" cy="304801"/>
          </a:xfrm>
        </p:spPr>
        <p:txBody>
          <a:bodyPr>
            <a:noAutofit/>
          </a:bodyPr>
          <a:lstStyle>
            <a:lvl1pPr marL="0" indent="0">
              <a:buClr>
                <a:schemeClr val="tx2"/>
              </a:buClr>
              <a:buFont typeface="Wingdings" panose="05000000000000000000" pitchFamily="2" charset="2"/>
              <a:buNone/>
              <a:defRPr sz="1800" baseline="0">
                <a:solidFill>
                  <a:srgbClr val="BBB0A6"/>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8" name="Content Placeholder 4"/>
          <p:cNvSpPr>
            <a:spLocks noGrp="1"/>
          </p:cNvSpPr>
          <p:nvPr>
            <p:ph sz="quarter" idx="16" hasCustomPrompt="1"/>
          </p:nvPr>
        </p:nvSpPr>
        <p:spPr>
          <a:xfrm>
            <a:off x="2680143" y="1047748"/>
            <a:ext cx="1815657" cy="304801"/>
          </a:xfrm>
        </p:spPr>
        <p:txBody>
          <a:bodyPr>
            <a:noAutofit/>
          </a:bodyPr>
          <a:lstStyle>
            <a:lvl1pPr marL="0" indent="0">
              <a:buClr>
                <a:schemeClr val="tx2"/>
              </a:buClr>
              <a:buFont typeface="Wingdings" panose="05000000000000000000" pitchFamily="2" charset="2"/>
              <a:buNone/>
              <a:defRPr sz="1800" baseline="0">
                <a:solidFill>
                  <a:srgbClr val="BBB0A6"/>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9" name="Content Placeholder 4"/>
          <p:cNvSpPr>
            <a:spLocks noGrp="1"/>
          </p:cNvSpPr>
          <p:nvPr>
            <p:ph sz="quarter" idx="17" hasCustomPrompt="1"/>
          </p:nvPr>
        </p:nvSpPr>
        <p:spPr>
          <a:xfrm>
            <a:off x="4648200" y="1047748"/>
            <a:ext cx="1828800" cy="304801"/>
          </a:xfrm>
        </p:spPr>
        <p:txBody>
          <a:bodyPr>
            <a:noAutofit/>
          </a:bodyPr>
          <a:lstStyle>
            <a:lvl1pPr marL="0" indent="0">
              <a:buClr>
                <a:schemeClr val="tx2"/>
              </a:buClr>
              <a:buFont typeface="Wingdings" panose="05000000000000000000" pitchFamily="2" charset="2"/>
              <a:buNone/>
              <a:defRPr sz="1800" baseline="0">
                <a:solidFill>
                  <a:srgbClr val="BBB0A6"/>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10" name="Content Placeholder 4"/>
          <p:cNvSpPr>
            <a:spLocks noGrp="1"/>
          </p:cNvSpPr>
          <p:nvPr>
            <p:ph sz="quarter" idx="18" hasCustomPrompt="1"/>
          </p:nvPr>
        </p:nvSpPr>
        <p:spPr>
          <a:xfrm>
            <a:off x="6629400" y="1047748"/>
            <a:ext cx="1828800" cy="304801"/>
          </a:xfrm>
        </p:spPr>
        <p:txBody>
          <a:bodyPr>
            <a:noAutofit/>
          </a:bodyPr>
          <a:lstStyle>
            <a:lvl1pPr marL="0" indent="0">
              <a:buClr>
                <a:schemeClr val="tx2"/>
              </a:buClr>
              <a:buFont typeface="Wingdings" panose="05000000000000000000" pitchFamily="2" charset="2"/>
              <a:buNone/>
              <a:defRPr sz="1800" baseline="0">
                <a:solidFill>
                  <a:srgbClr val="BBB0A6"/>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11" name="Picture Placeholder 14"/>
          <p:cNvSpPr>
            <a:spLocks noGrp="1"/>
          </p:cNvSpPr>
          <p:nvPr>
            <p:ph type="pic" sz="quarter" idx="21"/>
          </p:nvPr>
        </p:nvSpPr>
        <p:spPr>
          <a:xfrm>
            <a:off x="685800" y="1512767"/>
            <a:ext cx="1828800" cy="1820983"/>
          </a:xfrm>
          <a:prstGeom prst="snip1Rect">
            <a:avLst/>
          </a:prstGeom>
        </p:spPr>
        <p:txBody>
          <a:bodyPr/>
          <a:lstStyle>
            <a:lvl1pPr marL="0" indent="0">
              <a:buNone/>
              <a:defRPr/>
            </a:lvl1pPr>
          </a:lstStyle>
          <a:p>
            <a:r>
              <a:rPr lang="en-US"/>
              <a:t>Click icon to add picture</a:t>
            </a:r>
            <a:endParaRPr lang="en-CA"/>
          </a:p>
        </p:txBody>
      </p:sp>
      <p:sp>
        <p:nvSpPr>
          <p:cNvPr id="12" name="Picture Placeholder 14"/>
          <p:cNvSpPr>
            <a:spLocks noGrp="1"/>
          </p:cNvSpPr>
          <p:nvPr>
            <p:ph type="pic" sz="quarter" idx="22"/>
          </p:nvPr>
        </p:nvSpPr>
        <p:spPr>
          <a:xfrm>
            <a:off x="2667000" y="1504950"/>
            <a:ext cx="1828800" cy="1820983"/>
          </a:xfrm>
          <a:prstGeom prst="snip1Rect">
            <a:avLst/>
          </a:prstGeom>
        </p:spPr>
        <p:txBody>
          <a:bodyPr/>
          <a:lstStyle>
            <a:lvl1pPr marL="0" indent="0">
              <a:buNone/>
              <a:defRPr/>
            </a:lvl1pPr>
          </a:lstStyle>
          <a:p>
            <a:r>
              <a:rPr lang="en-US"/>
              <a:t>Click icon to add picture</a:t>
            </a:r>
            <a:endParaRPr lang="en-CA"/>
          </a:p>
        </p:txBody>
      </p:sp>
      <p:sp>
        <p:nvSpPr>
          <p:cNvPr id="13" name="Picture Placeholder 14"/>
          <p:cNvSpPr>
            <a:spLocks noGrp="1"/>
          </p:cNvSpPr>
          <p:nvPr>
            <p:ph type="pic" sz="quarter" idx="23"/>
          </p:nvPr>
        </p:nvSpPr>
        <p:spPr>
          <a:xfrm>
            <a:off x="4648200" y="1508858"/>
            <a:ext cx="1828800" cy="1820983"/>
          </a:xfrm>
          <a:prstGeom prst="snip1Rect">
            <a:avLst/>
          </a:prstGeom>
        </p:spPr>
        <p:txBody>
          <a:bodyPr/>
          <a:lstStyle>
            <a:lvl1pPr marL="0" indent="0">
              <a:buNone/>
              <a:defRPr/>
            </a:lvl1pPr>
          </a:lstStyle>
          <a:p>
            <a:r>
              <a:rPr lang="en-US"/>
              <a:t>Click icon to add picture</a:t>
            </a:r>
            <a:endParaRPr lang="en-CA"/>
          </a:p>
        </p:txBody>
      </p:sp>
      <p:sp>
        <p:nvSpPr>
          <p:cNvPr id="14" name="Picture Placeholder 14"/>
          <p:cNvSpPr>
            <a:spLocks noGrp="1"/>
          </p:cNvSpPr>
          <p:nvPr>
            <p:ph type="pic" sz="quarter" idx="24"/>
          </p:nvPr>
        </p:nvSpPr>
        <p:spPr>
          <a:xfrm>
            <a:off x="6629400" y="1504950"/>
            <a:ext cx="1828800" cy="1820983"/>
          </a:xfrm>
          <a:prstGeom prst="snip1Rect">
            <a:avLst/>
          </a:prstGeom>
        </p:spPr>
        <p:txBody>
          <a:bodyPr/>
          <a:lstStyle>
            <a:lvl1pPr marL="0" indent="0">
              <a:buNone/>
              <a:defRPr/>
            </a:lvl1pPr>
          </a:lstStyle>
          <a:p>
            <a:r>
              <a:rPr lang="en-US"/>
              <a:t>Click icon to add picture</a:t>
            </a:r>
            <a:endParaRPr lang="en-CA"/>
          </a:p>
        </p:txBody>
      </p:sp>
      <p:sp>
        <p:nvSpPr>
          <p:cNvPr id="17" name="Title 2"/>
          <p:cNvSpPr>
            <a:spLocks noGrp="1"/>
          </p:cNvSpPr>
          <p:nvPr>
            <p:ph type="title"/>
          </p:nvPr>
        </p:nvSpPr>
        <p:spPr>
          <a:xfrm>
            <a:off x="228600" y="133348"/>
            <a:ext cx="4343400" cy="762001"/>
          </a:xfrm>
        </p:spPr>
        <p:txBody>
          <a:bodyPr/>
          <a:lstStyle>
            <a:lvl1pPr>
              <a:defRPr/>
            </a:lvl1pPr>
          </a:lstStyle>
          <a:p>
            <a:r>
              <a:rPr lang="en-US"/>
              <a:t>Click to edit Master title style</a:t>
            </a:r>
          </a:p>
        </p:txBody>
      </p:sp>
      <p:cxnSp>
        <p:nvCxnSpPr>
          <p:cNvPr id="18" name="Straight Connector 17"/>
          <p:cNvCxnSpPr/>
          <p:nvPr/>
        </p:nvCxnSpPr>
        <p:spPr>
          <a:xfrm>
            <a:off x="228600" y="1333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cxnSp>
        <p:nvCxnSpPr>
          <p:cNvPr id="19" name="Straight Connector 18"/>
          <p:cNvCxnSpPr/>
          <p:nvPr userDrawn="1"/>
        </p:nvCxnSpPr>
        <p:spPr>
          <a:xfrm>
            <a:off x="228600" y="1333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22" name="TextBox 21"/>
          <p:cNvSpPr txBox="1"/>
          <p:nvPr userDrawn="1"/>
        </p:nvSpPr>
        <p:spPr>
          <a:xfrm>
            <a:off x="7315200" y="4914746"/>
            <a:ext cx="1828800" cy="215444"/>
          </a:xfrm>
          <a:prstGeom prst="rect">
            <a:avLst/>
          </a:prstGeom>
          <a:noFill/>
        </p:spPr>
        <p:txBody>
          <a:bodyPr wrap="square" rtlCol="0">
            <a:spAutoFit/>
          </a:bodyPr>
          <a:lstStyle/>
          <a:p>
            <a:pPr algn="r"/>
            <a:r>
              <a:rPr lang="en-CA" sz="800">
                <a:solidFill>
                  <a:srgbClr val="BBB0A6"/>
                </a:solidFill>
                <a:latin typeface="Arial Narrow" panose="020B0606020202030204" pitchFamily="34" charset="0"/>
              </a:rPr>
              <a:t>© </a:t>
            </a:r>
            <a:r>
              <a:rPr lang="en-CA" sz="800" baseline="0">
                <a:solidFill>
                  <a:srgbClr val="BBB0A6"/>
                </a:solidFill>
                <a:latin typeface="Arial Narrow" panose="020B0606020202030204" pitchFamily="34" charset="0"/>
              </a:rPr>
              <a:t>Linamar Corporation  </a:t>
            </a:r>
            <a:fld id="{18333F4C-42CE-42A1-B825-E8BE4CF77F3D}" type="slidenum">
              <a:rPr lang="en-CA" sz="800" smtClean="0">
                <a:solidFill>
                  <a:srgbClr val="BBB0A6"/>
                </a:solidFill>
                <a:latin typeface="Arial Narrow" panose="020B0606020202030204" pitchFamily="34" charset="0"/>
              </a:rPr>
              <a:t>‹#›</a:t>
            </a:fld>
            <a:endParaRPr lang="en-CA" sz="1000">
              <a:solidFill>
                <a:srgbClr val="BBB0A6"/>
              </a:solidFill>
              <a:latin typeface="Arial Narrow" panose="020B0606020202030204" pitchFamily="34" charset="0"/>
            </a:endParaRPr>
          </a:p>
        </p:txBody>
      </p:sp>
    </p:spTree>
    <p:extLst>
      <p:ext uri="{BB962C8B-B14F-4D97-AF65-F5344CB8AC3E}">
        <p14:creationId xmlns:p14="http://schemas.microsoft.com/office/powerpoint/2010/main" val="253005223"/>
      </p:ext>
    </p:extLst>
  </p:cSld>
  <p:clrMapOvr>
    <a:masterClrMapping/>
  </p:clrMapOvr>
  <p:extLst>
    <p:ext uri="{DCECCB84-F9BA-43D5-87BE-67443E8EF086}">
      <p15:sldGuideLst xmlns:p15="http://schemas.microsoft.com/office/powerpoint/2012/main">
        <p15:guide id="15" orient="horz" pos="660">
          <p15:clr>
            <a:srgbClr val="FBAE40"/>
          </p15:clr>
        </p15:guide>
        <p15:guide id="16" orient="horz" pos="852">
          <p15:clr>
            <a:srgbClr val="FBAE40"/>
          </p15:clr>
        </p15:guide>
        <p15:guide id="17" orient="horz" pos="948">
          <p15:clr>
            <a:srgbClr val="FBAE40"/>
          </p15:clr>
        </p15:guide>
        <p15:guide id="18" orient="horz" pos="2100">
          <p15:clr>
            <a:srgbClr val="FBAE40"/>
          </p15:clr>
        </p15:guide>
        <p15:guide id="19" orient="horz" pos="2196">
          <p15:clr>
            <a:srgbClr val="FBAE40"/>
          </p15:clr>
        </p15:guide>
        <p15:guide id="20" orient="horz" pos="3108">
          <p15:clr>
            <a:srgbClr val="FBAE40"/>
          </p15:clr>
        </p15:guide>
        <p15:guide id="21" pos="1584">
          <p15:clr>
            <a:srgbClr val="FBAE40"/>
          </p15:clr>
        </p15:guide>
        <p15:guide id="22" pos="1680">
          <p15:clr>
            <a:srgbClr val="FBAE40"/>
          </p15:clr>
        </p15:guide>
        <p15:guide id="23" pos="2832">
          <p15:clr>
            <a:srgbClr val="FBAE40"/>
          </p15:clr>
        </p15:guide>
        <p15:guide id="24" pos="2928">
          <p15:clr>
            <a:srgbClr val="FBAE40"/>
          </p15:clr>
        </p15:guide>
        <p15:guide id="25" pos="4080">
          <p15:clr>
            <a:srgbClr val="FBAE40"/>
          </p15:clr>
        </p15:guide>
        <p15:guide id="26" pos="4176">
          <p15:clr>
            <a:srgbClr val="FBAE40"/>
          </p15:clr>
        </p15:guide>
        <p15:guide id="27" pos="5328">
          <p15:clr>
            <a:srgbClr val="FBAE40"/>
          </p15:clr>
        </p15:guide>
        <p15:guide id="28" pos="432">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Multi Image 1">
    <p:spTree>
      <p:nvGrpSpPr>
        <p:cNvPr id="1" name=""/>
        <p:cNvGrpSpPr/>
        <p:nvPr/>
      </p:nvGrpSpPr>
      <p:grpSpPr>
        <a:xfrm>
          <a:off x="0" y="0"/>
          <a:ext cx="0" cy="0"/>
          <a:chOff x="0" y="0"/>
          <a:chExt cx="0" cy="0"/>
        </a:xfrm>
      </p:grpSpPr>
      <p:sp>
        <p:nvSpPr>
          <p:cNvPr id="3" name="Title 2"/>
          <p:cNvSpPr>
            <a:spLocks noGrp="1"/>
          </p:cNvSpPr>
          <p:nvPr>
            <p:ph type="title"/>
          </p:nvPr>
        </p:nvSpPr>
        <p:spPr>
          <a:xfrm>
            <a:off x="228600" y="3181350"/>
            <a:ext cx="4267200" cy="762001"/>
          </a:xfrm>
        </p:spPr>
        <p:txBody>
          <a:bodyPr/>
          <a:lstStyle>
            <a:lvl1pPr>
              <a:defRPr/>
            </a:lvl1pPr>
          </a:lstStyle>
          <a:p>
            <a:r>
              <a:rPr lang="en-US"/>
              <a:t>Click to edit Master title style</a:t>
            </a:r>
          </a:p>
        </p:txBody>
      </p:sp>
      <p:cxnSp>
        <p:nvCxnSpPr>
          <p:cNvPr id="4" name="Straight Connector 3"/>
          <p:cNvCxnSpPr/>
          <p:nvPr/>
        </p:nvCxnSpPr>
        <p:spPr>
          <a:xfrm>
            <a:off x="228600" y="3181350"/>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5" name="Content Placeholder 4"/>
          <p:cNvSpPr>
            <a:spLocks noGrp="1"/>
          </p:cNvSpPr>
          <p:nvPr>
            <p:ph sz="quarter" idx="11" hasCustomPrompt="1"/>
          </p:nvPr>
        </p:nvSpPr>
        <p:spPr>
          <a:xfrm>
            <a:off x="228600" y="4095751"/>
            <a:ext cx="4267200" cy="838198"/>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6" name="Content Placeholder 4"/>
          <p:cNvSpPr>
            <a:spLocks noGrp="1"/>
          </p:cNvSpPr>
          <p:nvPr>
            <p:ph sz="quarter" idx="12" hasCustomPrompt="1"/>
          </p:nvPr>
        </p:nvSpPr>
        <p:spPr>
          <a:xfrm>
            <a:off x="4648200" y="3181351"/>
            <a:ext cx="4267200" cy="1600200"/>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15" name="Picture Placeholder 6"/>
          <p:cNvSpPr>
            <a:spLocks noGrp="1"/>
          </p:cNvSpPr>
          <p:nvPr>
            <p:ph type="pic" sz="quarter" idx="13"/>
          </p:nvPr>
        </p:nvSpPr>
        <p:spPr>
          <a:xfrm>
            <a:off x="0" y="211138"/>
            <a:ext cx="1828800" cy="2741612"/>
          </a:xfrm>
        </p:spPr>
        <p:txBody>
          <a:bodyPr/>
          <a:lstStyle>
            <a:lvl1pPr marL="0" indent="0">
              <a:buNone/>
              <a:defRPr/>
            </a:lvl1pPr>
          </a:lstStyle>
          <a:p>
            <a:r>
              <a:rPr lang="en-US"/>
              <a:t>Click icon to add picture</a:t>
            </a:r>
            <a:endParaRPr lang="en-CA"/>
          </a:p>
        </p:txBody>
      </p:sp>
      <p:sp>
        <p:nvSpPr>
          <p:cNvPr id="16" name="Picture Placeholder 13"/>
          <p:cNvSpPr>
            <a:spLocks noGrp="1"/>
          </p:cNvSpPr>
          <p:nvPr>
            <p:ph type="pic" sz="quarter" idx="14"/>
          </p:nvPr>
        </p:nvSpPr>
        <p:spPr>
          <a:xfrm>
            <a:off x="3657600" y="211138"/>
            <a:ext cx="1828800" cy="2741612"/>
          </a:xfrm>
        </p:spPr>
        <p:txBody>
          <a:bodyPr/>
          <a:lstStyle>
            <a:lvl1pPr marL="0" indent="0">
              <a:buNone/>
              <a:defRPr/>
            </a:lvl1pPr>
          </a:lstStyle>
          <a:p>
            <a:r>
              <a:rPr lang="en-US"/>
              <a:t>Click icon to add picture</a:t>
            </a:r>
            <a:endParaRPr lang="en-CA"/>
          </a:p>
        </p:txBody>
      </p:sp>
      <p:sp>
        <p:nvSpPr>
          <p:cNvPr id="17" name="Picture Placeholder 15"/>
          <p:cNvSpPr>
            <a:spLocks noGrp="1"/>
          </p:cNvSpPr>
          <p:nvPr>
            <p:ph type="pic" sz="quarter" idx="15"/>
          </p:nvPr>
        </p:nvSpPr>
        <p:spPr>
          <a:xfrm>
            <a:off x="7315200" y="211138"/>
            <a:ext cx="1828800" cy="2741612"/>
          </a:xfrm>
        </p:spPr>
        <p:txBody>
          <a:bodyPr/>
          <a:lstStyle>
            <a:lvl1pPr marL="0" indent="0">
              <a:buNone/>
              <a:defRPr/>
            </a:lvl1pPr>
          </a:lstStyle>
          <a:p>
            <a:r>
              <a:rPr lang="en-US"/>
              <a:t>Click icon to add picture</a:t>
            </a:r>
            <a:endParaRPr lang="en-CA"/>
          </a:p>
        </p:txBody>
      </p:sp>
      <p:sp>
        <p:nvSpPr>
          <p:cNvPr id="18" name="Picture Placeholder 17"/>
          <p:cNvSpPr>
            <a:spLocks noGrp="1"/>
          </p:cNvSpPr>
          <p:nvPr>
            <p:ph type="pic" sz="quarter" idx="16"/>
          </p:nvPr>
        </p:nvSpPr>
        <p:spPr>
          <a:xfrm>
            <a:off x="5486400" y="211138"/>
            <a:ext cx="1828800" cy="2741612"/>
          </a:xfrm>
        </p:spPr>
        <p:txBody>
          <a:bodyPr/>
          <a:lstStyle>
            <a:lvl1pPr marL="0" indent="0">
              <a:buNone/>
              <a:defRPr/>
            </a:lvl1pPr>
          </a:lstStyle>
          <a:p>
            <a:r>
              <a:rPr lang="en-US"/>
              <a:t>Click icon to add picture</a:t>
            </a:r>
            <a:endParaRPr lang="en-CA"/>
          </a:p>
        </p:txBody>
      </p:sp>
      <p:sp>
        <p:nvSpPr>
          <p:cNvPr id="19" name="Picture Placeholder 19"/>
          <p:cNvSpPr>
            <a:spLocks noGrp="1"/>
          </p:cNvSpPr>
          <p:nvPr>
            <p:ph type="pic" sz="quarter" idx="17"/>
          </p:nvPr>
        </p:nvSpPr>
        <p:spPr>
          <a:xfrm>
            <a:off x="1828800" y="211138"/>
            <a:ext cx="1828800" cy="2741612"/>
          </a:xfrm>
        </p:spPr>
        <p:txBody>
          <a:bodyPr/>
          <a:lstStyle>
            <a:lvl1pPr marL="0" indent="0">
              <a:buNone/>
              <a:defRPr/>
            </a:lvl1pPr>
          </a:lstStyle>
          <a:p>
            <a:r>
              <a:rPr lang="en-US"/>
              <a:t>Click icon to add picture</a:t>
            </a:r>
            <a:endParaRPr lang="en-CA"/>
          </a:p>
        </p:txBody>
      </p:sp>
      <p:cxnSp>
        <p:nvCxnSpPr>
          <p:cNvPr id="12" name="Straight Connector 11"/>
          <p:cNvCxnSpPr/>
          <p:nvPr userDrawn="1"/>
        </p:nvCxnSpPr>
        <p:spPr>
          <a:xfrm>
            <a:off x="228600" y="3181350"/>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20" name="TextBox 19"/>
          <p:cNvSpPr txBox="1"/>
          <p:nvPr userDrawn="1"/>
        </p:nvSpPr>
        <p:spPr>
          <a:xfrm>
            <a:off x="7315200" y="4914746"/>
            <a:ext cx="1828800" cy="215444"/>
          </a:xfrm>
          <a:prstGeom prst="rect">
            <a:avLst/>
          </a:prstGeom>
          <a:noFill/>
        </p:spPr>
        <p:txBody>
          <a:bodyPr wrap="square" rtlCol="0">
            <a:spAutoFit/>
          </a:bodyPr>
          <a:lstStyle/>
          <a:p>
            <a:pPr algn="r"/>
            <a:r>
              <a:rPr lang="en-CA" sz="800">
                <a:solidFill>
                  <a:srgbClr val="BBB0A6"/>
                </a:solidFill>
                <a:latin typeface="Arial Narrow" panose="020B0606020202030204" pitchFamily="34" charset="0"/>
              </a:rPr>
              <a:t>© </a:t>
            </a:r>
            <a:r>
              <a:rPr lang="en-CA" sz="800" baseline="0">
                <a:solidFill>
                  <a:srgbClr val="BBB0A6"/>
                </a:solidFill>
                <a:latin typeface="Arial Narrow" panose="020B0606020202030204" pitchFamily="34" charset="0"/>
              </a:rPr>
              <a:t>Linamar Corporation  </a:t>
            </a:r>
            <a:fld id="{18333F4C-42CE-42A1-B825-E8BE4CF77F3D}" type="slidenum">
              <a:rPr lang="en-CA" sz="800" smtClean="0">
                <a:solidFill>
                  <a:srgbClr val="BBB0A6"/>
                </a:solidFill>
                <a:latin typeface="Arial Narrow" panose="020B0606020202030204" pitchFamily="34" charset="0"/>
              </a:rPr>
              <a:t>‹#›</a:t>
            </a:fld>
            <a:endParaRPr lang="en-CA" sz="1000">
              <a:solidFill>
                <a:srgbClr val="BBB0A6"/>
              </a:solidFill>
              <a:latin typeface="Arial Narrow" panose="020B0606020202030204" pitchFamily="34" charset="0"/>
            </a:endParaRPr>
          </a:p>
        </p:txBody>
      </p:sp>
    </p:spTree>
    <p:extLst>
      <p:ext uri="{BB962C8B-B14F-4D97-AF65-F5344CB8AC3E}">
        <p14:creationId xmlns:p14="http://schemas.microsoft.com/office/powerpoint/2010/main" val="236572300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Multi Image 2">
    <p:spTree>
      <p:nvGrpSpPr>
        <p:cNvPr id="1" name=""/>
        <p:cNvGrpSpPr/>
        <p:nvPr/>
      </p:nvGrpSpPr>
      <p:grpSpPr>
        <a:xfrm>
          <a:off x="0" y="0"/>
          <a:ext cx="0" cy="0"/>
          <a:chOff x="0" y="0"/>
          <a:chExt cx="0" cy="0"/>
        </a:xfrm>
      </p:grpSpPr>
      <p:sp>
        <p:nvSpPr>
          <p:cNvPr id="3" name="Title 2"/>
          <p:cNvSpPr>
            <a:spLocks noGrp="1"/>
          </p:cNvSpPr>
          <p:nvPr>
            <p:ph type="title"/>
          </p:nvPr>
        </p:nvSpPr>
        <p:spPr>
          <a:xfrm>
            <a:off x="228600" y="209551"/>
            <a:ext cx="8686800" cy="762001"/>
          </a:xfrm>
        </p:spPr>
        <p:txBody>
          <a:bodyPr/>
          <a:lstStyle>
            <a:lvl1pPr>
              <a:defRPr/>
            </a:lvl1pPr>
          </a:lstStyle>
          <a:p>
            <a:r>
              <a:rPr lang="en-US"/>
              <a:t>Click to edit Master title style</a:t>
            </a:r>
          </a:p>
        </p:txBody>
      </p:sp>
      <p:cxnSp>
        <p:nvCxnSpPr>
          <p:cNvPr id="4" name="Straight Connector 3"/>
          <p:cNvCxnSpPr/>
          <p:nvPr/>
        </p:nvCxnSpPr>
        <p:spPr>
          <a:xfrm>
            <a:off x="228600" y="209551"/>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5" name="Content Placeholder 4"/>
          <p:cNvSpPr>
            <a:spLocks noGrp="1"/>
          </p:cNvSpPr>
          <p:nvPr>
            <p:ph sz="quarter" idx="11" hasCustomPrompt="1"/>
          </p:nvPr>
        </p:nvSpPr>
        <p:spPr>
          <a:xfrm>
            <a:off x="228600" y="1123952"/>
            <a:ext cx="4267200" cy="1066798"/>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6" name="Content Placeholder 4"/>
          <p:cNvSpPr>
            <a:spLocks noGrp="1"/>
          </p:cNvSpPr>
          <p:nvPr>
            <p:ph sz="quarter" idx="12" hasCustomPrompt="1"/>
          </p:nvPr>
        </p:nvSpPr>
        <p:spPr>
          <a:xfrm>
            <a:off x="4648200" y="1123952"/>
            <a:ext cx="4267200" cy="1066798"/>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7" name="Picture Placeholder 6"/>
          <p:cNvSpPr>
            <a:spLocks noGrp="1"/>
          </p:cNvSpPr>
          <p:nvPr>
            <p:ph type="pic" sz="quarter" idx="13"/>
          </p:nvPr>
        </p:nvSpPr>
        <p:spPr>
          <a:xfrm>
            <a:off x="0" y="2419351"/>
            <a:ext cx="1828800" cy="2741612"/>
          </a:xfrm>
        </p:spPr>
        <p:txBody>
          <a:bodyPr/>
          <a:lstStyle>
            <a:lvl1pPr marL="0" indent="0">
              <a:buNone/>
              <a:defRPr/>
            </a:lvl1pPr>
          </a:lstStyle>
          <a:p>
            <a:r>
              <a:rPr lang="en-US"/>
              <a:t>Click icon to add picture</a:t>
            </a:r>
            <a:endParaRPr lang="en-CA"/>
          </a:p>
        </p:txBody>
      </p:sp>
      <p:sp>
        <p:nvSpPr>
          <p:cNvPr id="14" name="Picture Placeholder 13"/>
          <p:cNvSpPr>
            <a:spLocks noGrp="1"/>
          </p:cNvSpPr>
          <p:nvPr>
            <p:ph type="pic" sz="quarter" idx="14"/>
          </p:nvPr>
        </p:nvSpPr>
        <p:spPr>
          <a:xfrm>
            <a:off x="3657600" y="2419351"/>
            <a:ext cx="1828800" cy="2741612"/>
          </a:xfrm>
        </p:spPr>
        <p:txBody>
          <a:bodyPr/>
          <a:lstStyle>
            <a:lvl1pPr marL="0" indent="0">
              <a:buNone/>
              <a:defRPr/>
            </a:lvl1pPr>
          </a:lstStyle>
          <a:p>
            <a:r>
              <a:rPr lang="en-US"/>
              <a:t>Click icon to add picture</a:t>
            </a:r>
            <a:endParaRPr lang="en-CA"/>
          </a:p>
        </p:txBody>
      </p:sp>
      <p:sp>
        <p:nvSpPr>
          <p:cNvPr id="16" name="Picture Placeholder 15"/>
          <p:cNvSpPr>
            <a:spLocks noGrp="1"/>
          </p:cNvSpPr>
          <p:nvPr>
            <p:ph type="pic" sz="quarter" idx="15"/>
          </p:nvPr>
        </p:nvSpPr>
        <p:spPr>
          <a:xfrm>
            <a:off x="7315200" y="2419351"/>
            <a:ext cx="1828800" cy="2741612"/>
          </a:xfrm>
        </p:spPr>
        <p:txBody>
          <a:bodyPr/>
          <a:lstStyle>
            <a:lvl1pPr marL="0" indent="0">
              <a:buNone/>
              <a:defRPr/>
            </a:lvl1pPr>
          </a:lstStyle>
          <a:p>
            <a:r>
              <a:rPr lang="en-US"/>
              <a:t>Click icon to add picture</a:t>
            </a:r>
            <a:endParaRPr lang="en-CA"/>
          </a:p>
        </p:txBody>
      </p:sp>
      <p:sp>
        <p:nvSpPr>
          <p:cNvPr id="18" name="Picture Placeholder 17"/>
          <p:cNvSpPr>
            <a:spLocks noGrp="1"/>
          </p:cNvSpPr>
          <p:nvPr>
            <p:ph type="pic" sz="quarter" idx="16"/>
          </p:nvPr>
        </p:nvSpPr>
        <p:spPr>
          <a:xfrm>
            <a:off x="5486400" y="2419351"/>
            <a:ext cx="1828800" cy="2741612"/>
          </a:xfrm>
        </p:spPr>
        <p:txBody>
          <a:bodyPr/>
          <a:lstStyle>
            <a:lvl1pPr marL="0" indent="0">
              <a:buNone/>
              <a:defRPr/>
            </a:lvl1pPr>
          </a:lstStyle>
          <a:p>
            <a:r>
              <a:rPr lang="en-US"/>
              <a:t>Click icon to add picture</a:t>
            </a:r>
            <a:endParaRPr lang="en-CA"/>
          </a:p>
        </p:txBody>
      </p:sp>
      <p:sp>
        <p:nvSpPr>
          <p:cNvPr id="20" name="Picture Placeholder 19"/>
          <p:cNvSpPr>
            <a:spLocks noGrp="1"/>
          </p:cNvSpPr>
          <p:nvPr>
            <p:ph type="pic" sz="quarter" idx="17"/>
          </p:nvPr>
        </p:nvSpPr>
        <p:spPr>
          <a:xfrm>
            <a:off x="1828800" y="2419351"/>
            <a:ext cx="1828800" cy="2741612"/>
          </a:xfrm>
        </p:spPr>
        <p:txBody>
          <a:bodyPr/>
          <a:lstStyle>
            <a:lvl1pPr marL="0" indent="0">
              <a:buNone/>
              <a:defRPr/>
            </a:lvl1pPr>
          </a:lstStyle>
          <a:p>
            <a:r>
              <a:rPr lang="en-US"/>
              <a:t>Click icon to add picture</a:t>
            </a:r>
            <a:endParaRPr lang="en-CA"/>
          </a:p>
        </p:txBody>
      </p:sp>
      <p:sp>
        <p:nvSpPr>
          <p:cNvPr id="12" name="TextBox 11"/>
          <p:cNvSpPr txBox="1"/>
          <p:nvPr/>
        </p:nvSpPr>
        <p:spPr>
          <a:xfrm>
            <a:off x="8686800" y="2417118"/>
            <a:ext cx="457200" cy="215444"/>
          </a:xfrm>
          <a:prstGeom prst="rect">
            <a:avLst/>
          </a:prstGeom>
          <a:noFill/>
        </p:spPr>
        <p:txBody>
          <a:bodyPr wrap="square" rtlCol="0">
            <a:spAutoFit/>
          </a:bodyPr>
          <a:lstStyle/>
          <a:p>
            <a:pPr algn="r"/>
            <a:fld id="{C5E48551-6F78-4B9C-807B-D0DFD8E31CE1}" type="slidenum">
              <a:rPr lang="en-CA" sz="800" smtClean="0">
                <a:solidFill>
                  <a:srgbClr val="BBB0A6"/>
                </a:solidFill>
                <a:latin typeface="Arial Narrow" panose="020B0606020202030204" pitchFamily="34" charset="0"/>
              </a:rPr>
              <a:pPr algn="r"/>
              <a:t>‹#›</a:t>
            </a:fld>
            <a:endParaRPr lang="en-CA" sz="1000">
              <a:solidFill>
                <a:srgbClr val="BBB0A6"/>
              </a:solidFill>
              <a:latin typeface="Arial Narrow" panose="020B0606020202030204" pitchFamily="34" charset="0"/>
            </a:endParaRPr>
          </a:p>
        </p:txBody>
      </p:sp>
      <p:cxnSp>
        <p:nvCxnSpPr>
          <p:cNvPr id="13" name="Straight Connector 12"/>
          <p:cNvCxnSpPr/>
          <p:nvPr userDrawn="1"/>
        </p:nvCxnSpPr>
        <p:spPr>
          <a:xfrm>
            <a:off x="228600" y="209551"/>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15" name="TextBox 14"/>
          <p:cNvSpPr txBox="1"/>
          <p:nvPr userDrawn="1"/>
        </p:nvSpPr>
        <p:spPr>
          <a:xfrm>
            <a:off x="8686800" y="2417118"/>
            <a:ext cx="457200" cy="215444"/>
          </a:xfrm>
          <a:prstGeom prst="rect">
            <a:avLst/>
          </a:prstGeom>
          <a:noFill/>
        </p:spPr>
        <p:txBody>
          <a:bodyPr wrap="square" rtlCol="0">
            <a:spAutoFit/>
          </a:bodyPr>
          <a:lstStyle/>
          <a:p>
            <a:pPr algn="r"/>
            <a:fld id="{C5E48551-6F78-4B9C-807B-D0DFD8E31CE1}" type="slidenum">
              <a:rPr lang="en-CA" sz="800" smtClean="0">
                <a:solidFill>
                  <a:srgbClr val="BBB0A6"/>
                </a:solidFill>
                <a:latin typeface="Arial Narrow" panose="020B0606020202030204" pitchFamily="34" charset="0"/>
              </a:rPr>
              <a:pPr algn="r"/>
              <a:t>‹#›</a:t>
            </a:fld>
            <a:endParaRPr lang="en-CA" sz="1000">
              <a:solidFill>
                <a:srgbClr val="BBB0A6"/>
              </a:solidFill>
              <a:latin typeface="Arial Narrow" panose="020B0606020202030204" pitchFamily="34" charset="0"/>
            </a:endParaRPr>
          </a:p>
        </p:txBody>
      </p:sp>
      <p:sp>
        <p:nvSpPr>
          <p:cNvPr id="17" name="TextBox 16"/>
          <p:cNvSpPr txBox="1"/>
          <p:nvPr userDrawn="1"/>
        </p:nvSpPr>
        <p:spPr>
          <a:xfrm>
            <a:off x="7315200" y="2417118"/>
            <a:ext cx="1828800" cy="215444"/>
          </a:xfrm>
          <a:prstGeom prst="rect">
            <a:avLst/>
          </a:prstGeom>
          <a:noFill/>
        </p:spPr>
        <p:txBody>
          <a:bodyPr wrap="square" rtlCol="0">
            <a:spAutoFit/>
          </a:bodyPr>
          <a:lstStyle/>
          <a:p>
            <a:pPr algn="r"/>
            <a:r>
              <a:rPr lang="en-CA" sz="800">
                <a:solidFill>
                  <a:srgbClr val="BBB0A6"/>
                </a:solidFill>
                <a:latin typeface="Arial Narrow" panose="020B0606020202030204" pitchFamily="34" charset="0"/>
              </a:rPr>
              <a:t>© </a:t>
            </a:r>
            <a:r>
              <a:rPr lang="en-CA" sz="800" baseline="0">
                <a:solidFill>
                  <a:srgbClr val="BBB0A6"/>
                </a:solidFill>
                <a:latin typeface="Arial Narrow" panose="020B0606020202030204" pitchFamily="34" charset="0"/>
              </a:rPr>
              <a:t>Linamar Corporation  </a:t>
            </a:r>
            <a:fld id="{18333F4C-42CE-42A1-B825-E8BE4CF77F3D}" type="slidenum">
              <a:rPr lang="en-CA" sz="800" smtClean="0">
                <a:solidFill>
                  <a:srgbClr val="BBB0A6"/>
                </a:solidFill>
                <a:latin typeface="Arial Narrow" panose="020B0606020202030204" pitchFamily="34" charset="0"/>
              </a:rPr>
              <a:t>‹#›</a:t>
            </a:fld>
            <a:endParaRPr lang="en-CA" sz="1000">
              <a:solidFill>
                <a:srgbClr val="BBB0A6"/>
              </a:solidFill>
              <a:latin typeface="Arial Narrow" panose="020B0606020202030204" pitchFamily="34" charset="0"/>
            </a:endParaRPr>
          </a:p>
        </p:txBody>
      </p:sp>
    </p:spTree>
    <p:extLst>
      <p:ext uri="{BB962C8B-B14F-4D97-AF65-F5344CB8AC3E}">
        <p14:creationId xmlns:p14="http://schemas.microsoft.com/office/powerpoint/2010/main" val="159591427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1_Multi Image 2">
    <p:spTree>
      <p:nvGrpSpPr>
        <p:cNvPr id="1" name=""/>
        <p:cNvGrpSpPr/>
        <p:nvPr/>
      </p:nvGrpSpPr>
      <p:grpSpPr>
        <a:xfrm>
          <a:off x="0" y="0"/>
          <a:ext cx="0" cy="0"/>
          <a:chOff x="0" y="0"/>
          <a:chExt cx="0" cy="0"/>
        </a:xfrm>
      </p:grpSpPr>
      <p:sp>
        <p:nvSpPr>
          <p:cNvPr id="3" name="Title 2"/>
          <p:cNvSpPr>
            <a:spLocks noGrp="1"/>
          </p:cNvSpPr>
          <p:nvPr>
            <p:ph type="title"/>
          </p:nvPr>
        </p:nvSpPr>
        <p:spPr>
          <a:xfrm>
            <a:off x="228600" y="209551"/>
            <a:ext cx="8686800" cy="762001"/>
          </a:xfrm>
        </p:spPr>
        <p:txBody>
          <a:bodyPr/>
          <a:lstStyle>
            <a:lvl1pPr>
              <a:defRPr/>
            </a:lvl1pPr>
          </a:lstStyle>
          <a:p>
            <a:r>
              <a:rPr lang="en-US"/>
              <a:t>Click to edit Master title style</a:t>
            </a:r>
          </a:p>
        </p:txBody>
      </p:sp>
      <p:cxnSp>
        <p:nvCxnSpPr>
          <p:cNvPr id="4" name="Straight Connector 3"/>
          <p:cNvCxnSpPr/>
          <p:nvPr/>
        </p:nvCxnSpPr>
        <p:spPr>
          <a:xfrm>
            <a:off x="228600" y="209551"/>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5" name="Content Placeholder 4"/>
          <p:cNvSpPr>
            <a:spLocks noGrp="1"/>
          </p:cNvSpPr>
          <p:nvPr>
            <p:ph sz="quarter" idx="11" hasCustomPrompt="1"/>
          </p:nvPr>
        </p:nvSpPr>
        <p:spPr>
          <a:xfrm>
            <a:off x="228600" y="1123952"/>
            <a:ext cx="4267200" cy="1066798"/>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6" name="Content Placeholder 4"/>
          <p:cNvSpPr>
            <a:spLocks noGrp="1"/>
          </p:cNvSpPr>
          <p:nvPr>
            <p:ph sz="quarter" idx="12" hasCustomPrompt="1"/>
          </p:nvPr>
        </p:nvSpPr>
        <p:spPr>
          <a:xfrm>
            <a:off x="4648200" y="1123952"/>
            <a:ext cx="4267200" cy="1066798"/>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7" name="Picture Placeholder 6"/>
          <p:cNvSpPr>
            <a:spLocks noGrp="1"/>
          </p:cNvSpPr>
          <p:nvPr>
            <p:ph type="pic" sz="quarter" idx="13"/>
          </p:nvPr>
        </p:nvSpPr>
        <p:spPr>
          <a:xfrm>
            <a:off x="0" y="3409950"/>
            <a:ext cx="1828800" cy="1751013"/>
          </a:xfrm>
        </p:spPr>
        <p:txBody>
          <a:bodyPr/>
          <a:lstStyle>
            <a:lvl1pPr marL="0" indent="0">
              <a:buNone/>
              <a:defRPr/>
            </a:lvl1pPr>
          </a:lstStyle>
          <a:p>
            <a:r>
              <a:rPr lang="en-US"/>
              <a:t>Click icon to add picture</a:t>
            </a:r>
            <a:endParaRPr lang="en-CA"/>
          </a:p>
        </p:txBody>
      </p:sp>
      <p:sp>
        <p:nvSpPr>
          <p:cNvPr id="14" name="Picture Placeholder 13"/>
          <p:cNvSpPr>
            <a:spLocks noGrp="1"/>
          </p:cNvSpPr>
          <p:nvPr>
            <p:ph type="pic" sz="quarter" idx="14"/>
          </p:nvPr>
        </p:nvSpPr>
        <p:spPr>
          <a:xfrm>
            <a:off x="3657600" y="3409950"/>
            <a:ext cx="1828800" cy="1751013"/>
          </a:xfrm>
        </p:spPr>
        <p:txBody>
          <a:bodyPr/>
          <a:lstStyle>
            <a:lvl1pPr marL="0" indent="0">
              <a:buNone/>
              <a:defRPr/>
            </a:lvl1pPr>
          </a:lstStyle>
          <a:p>
            <a:r>
              <a:rPr lang="en-US"/>
              <a:t>Click icon to add picture</a:t>
            </a:r>
            <a:endParaRPr lang="en-CA"/>
          </a:p>
        </p:txBody>
      </p:sp>
      <p:sp>
        <p:nvSpPr>
          <p:cNvPr id="16" name="Picture Placeholder 15"/>
          <p:cNvSpPr>
            <a:spLocks noGrp="1"/>
          </p:cNvSpPr>
          <p:nvPr>
            <p:ph type="pic" sz="quarter" idx="15"/>
          </p:nvPr>
        </p:nvSpPr>
        <p:spPr>
          <a:xfrm>
            <a:off x="7315200" y="3409950"/>
            <a:ext cx="1828800" cy="1751013"/>
          </a:xfrm>
        </p:spPr>
        <p:txBody>
          <a:bodyPr/>
          <a:lstStyle>
            <a:lvl1pPr marL="0" indent="0">
              <a:buNone/>
              <a:defRPr/>
            </a:lvl1pPr>
          </a:lstStyle>
          <a:p>
            <a:r>
              <a:rPr lang="en-US"/>
              <a:t>Click icon to add picture</a:t>
            </a:r>
            <a:endParaRPr lang="en-CA"/>
          </a:p>
        </p:txBody>
      </p:sp>
      <p:sp>
        <p:nvSpPr>
          <p:cNvPr id="18" name="Picture Placeholder 17"/>
          <p:cNvSpPr>
            <a:spLocks noGrp="1"/>
          </p:cNvSpPr>
          <p:nvPr>
            <p:ph type="pic" sz="quarter" idx="16"/>
          </p:nvPr>
        </p:nvSpPr>
        <p:spPr>
          <a:xfrm>
            <a:off x="5486400" y="3409950"/>
            <a:ext cx="1828800" cy="1751013"/>
          </a:xfrm>
        </p:spPr>
        <p:txBody>
          <a:bodyPr/>
          <a:lstStyle>
            <a:lvl1pPr marL="0" indent="0">
              <a:buNone/>
              <a:defRPr/>
            </a:lvl1pPr>
          </a:lstStyle>
          <a:p>
            <a:r>
              <a:rPr lang="en-US"/>
              <a:t>Click icon to add picture</a:t>
            </a:r>
            <a:endParaRPr lang="en-CA"/>
          </a:p>
        </p:txBody>
      </p:sp>
      <p:sp>
        <p:nvSpPr>
          <p:cNvPr id="20" name="Picture Placeholder 19"/>
          <p:cNvSpPr>
            <a:spLocks noGrp="1"/>
          </p:cNvSpPr>
          <p:nvPr>
            <p:ph type="pic" sz="quarter" idx="17"/>
          </p:nvPr>
        </p:nvSpPr>
        <p:spPr>
          <a:xfrm>
            <a:off x="1828800" y="3409950"/>
            <a:ext cx="1828800" cy="1751013"/>
          </a:xfrm>
        </p:spPr>
        <p:txBody>
          <a:bodyPr/>
          <a:lstStyle>
            <a:lvl1pPr marL="0" indent="0">
              <a:buNone/>
              <a:defRPr/>
            </a:lvl1pPr>
          </a:lstStyle>
          <a:p>
            <a:r>
              <a:rPr lang="en-US"/>
              <a:t>Click icon to add picture</a:t>
            </a:r>
            <a:endParaRPr lang="en-CA"/>
          </a:p>
        </p:txBody>
      </p:sp>
      <p:sp>
        <p:nvSpPr>
          <p:cNvPr id="12" name="TextBox 11"/>
          <p:cNvSpPr txBox="1"/>
          <p:nvPr/>
        </p:nvSpPr>
        <p:spPr>
          <a:xfrm>
            <a:off x="8685756" y="3181350"/>
            <a:ext cx="457200" cy="215444"/>
          </a:xfrm>
          <a:prstGeom prst="rect">
            <a:avLst/>
          </a:prstGeom>
          <a:noFill/>
        </p:spPr>
        <p:txBody>
          <a:bodyPr wrap="square" rtlCol="0">
            <a:spAutoFit/>
          </a:bodyPr>
          <a:lstStyle/>
          <a:p>
            <a:pPr algn="r"/>
            <a:fld id="{C5E48551-6F78-4B9C-807B-D0DFD8E31CE1}" type="slidenum">
              <a:rPr lang="en-CA" sz="800" smtClean="0">
                <a:solidFill>
                  <a:srgbClr val="BBB0A6"/>
                </a:solidFill>
                <a:latin typeface="Arial Narrow" panose="020B0606020202030204" pitchFamily="34" charset="0"/>
              </a:rPr>
              <a:pPr algn="r"/>
              <a:t>‹#›</a:t>
            </a:fld>
            <a:endParaRPr lang="en-CA" sz="1000">
              <a:solidFill>
                <a:srgbClr val="BBB0A6"/>
              </a:solidFill>
              <a:latin typeface="Arial Narrow" panose="020B0606020202030204" pitchFamily="34" charset="0"/>
            </a:endParaRPr>
          </a:p>
        </p:txBody>
      </p:sp>
      <p:cxnSp>
        <p:nvCxnSpPr>
          <p:cNvPr id="13" name="Straight Connector 12"/>
          <p:cNvCxnSpPr/>
          <p:nvPr userDrawn="1"/>
        </p:nvCxnSpPr>
        <p:spPr>
          <a:xfrm>
            <a:off x="228600" y="209551"/>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15" name="TextBox 14"/>
          <p:cNvSpPr txBox="1"/>
          <p:nvPr userDrawn="1"/>
        </p:nvSpPr>
        <p:spPr>
          <a:xfrm>
            <a:off x="8685756" y="3181350"/>
            <a:ext cx="457200" cy="215444"/>
          </a:xfrm>
          <a:prstGeom prst="rect">
            <a:avLst/>
          </a:prstGeom>
          <a:noFill/>
        </p:spPr>
        <p:txBody>
          <a:bodyPr wrap="square" rtlCol="0">
            <a:spAutoFit/>
          </a:bodyPr>
          <a:lstStyle/>
          <a:p>
            <a:pPr algn="r"/>
            <a:fld id="{C5E48551-6F78-4B9C-807B-D0DFD8E31CE1}" type="slidenum">
              <a:rPr lang="en-CA" sz="800" smtClean="0">
                <a:solidFill>
                  <a:srgbClr val="BBB0A6"/>
                </a:solidFill>
                <a:latin typeface="Arial Narrow" panose="020B0606020202030204" pitchFamily="34" charset="0"/>
              </a:rPr>
              <a:pPr algn="r"/>
              <a:t>‹#›</a:t>
            </a:fld>
            <a:endParaRPr lang="en-CA" sz="1000">
              <a:solidFill>
                <a:srgbClr val="BBB0A6"/>
              </a:solidFill>
              <a:latin typeface="Arial Narrow" panose="020B0606020202030204" pitchFamily="34" charset="0"/>
            </a:endParaRPr>
          </a:p>
        </p:txBody>
      </p:sp>
      <p:sp>
        <p:nvSpPr>
          <p:cNvPr id="17" name="TextBox 16"/>
          <p:cNvSpPr txBox="1"/>
          <p:nvPr userDrawn="1"/>
        </p:nvSpPr>
        <p:spPr>
          <a:xfrm>
            <a:off x="7314156" y="3181350"/>
            <a:ext cx="1828800" cy="215444"/>
          </a:xfrm>
          <a:prstGeom prst="rect">
            <a:avLst/>
          </a:prstGeom>
          <a:noFill/>
        </p:spPr>
        <p:txBody>
          <a:bodyPr wrap="square" rtlCol="0">
            <a:spAutoFit/>
          </a:bodyPr>
          <a:lstStyle/>
          <a:p>
            <a:pPr algn="r"/>
            <a:r>
              <a:rPr lang="en-CA" sz="800">
                <a:solidFill>
                  <a:srgbClr val="BBB0A6"/>
                </a:solidFill>
                <a:latin typeface="Arial Narrow" panose="020B0606020202030204" pitchFamily="34" charset="0"/>
              </a:rPr>
              <a:t>© </a:t>
            </a:r>
            <a:r>
              <a:rPr lang="en-CA" sz="800" baseline="0">
                <a:solidFill>
                  <a:srgbClr val="BBB0A6"/>
                </a:solidFill>
                <a:latin typeface="Arial Narrow" panose="020B0606020202030204" pitchFamily="34" charset="0"/>
              </a:rPr>
              <a:t>Linamar Corporation  </a:t>
            </a:r>
            <a:fld id="{18333F4C-42CE-42A1-B825-E8BE4CF77F3D}" type="slidenum">
              <a:rPr lang="en-CA" sz="800" smtClean="0">
                <a:solidFill>
                  <a:srgbClr val="BBB0A6"/>
                </a:solidFill>
                <a:latin typeface="Arial Narrow" panose="020B0606020202030204" pitchFamily="34" charset="0"/>
              </a:rPr>
              <a:t>‹#›</a:t>
            </a:fld>
            <a:endParaRPr lang="en-CA" sz="1000">
              <a:solidFill>
                <a:srgbClr val="BBB0A6"/>
              </a:solidFill>
              <a:latin typeface="Arial Narrow" panose="020B0606020202030204" pitchFamily="34" charset="0"/>
            </a:endParaRPr>
          </a:p>
        </p:txBody>
      </p:sp>
    </p:spTree>
    <p:extLst>
      <p:ext uri="{BB962C8B-B14F-4D97-AF65-F5344CB8AC3E}">
        <p14:creationId xmlns:p14="http://schemas.microsoft.com/office/powerpoint/2010/main" val="328709414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Multi Image 3">
    <p:spTree>
      <p:nvGrpSpPr>
        <p:cNvPr id="1" name=""/>
        <p:cNvGrpSpPr/>
        <p:nvPr/>
      </p:nvGrpSpPr>
      <p:grpSpPr>
        <a:xfrm>
          <a:off x="0" y="0"/>
          <a:ext cx="0" cy="0"/>
          <a:chOff x="0" y="0"/>
          <a:chExt cx="0" cy="0"/>
        </a:xfrm>
      </p:grpSpPr>
      <p:sp>
        <p:nvSpPr>
          <p:cNvPr id="5" name="Title 2"/>
          <p:cNvSpPr>
            <a:spLocks noGrp="1"/>
          </p:cNvSpPr>
          <p:nvPr>
            <p:ph type="title"/>
          </p:nvPr>
        </p:nvSpPr>
        <p:spPr>
          <a:xfrm>
            <a:off x="228600" y="133348"/>
            <a:ext cx="4343400" cy="762001"/>
          </a:xfrm>
        </p:spPr>
        <p:txBody>
          <a:bodyPr/>
          <a:lstStyle>
            <a:lvl1pPr>
              <a:defRPr/>
            </a:lvl1pPr>
          </a:lstStyle>
          <a:p>
            <a:r>
              <a:rPr lang="en-US"/>
              <a:t>Click to edit Master title style</a:t>
            </a:r>
          </a:p>
        </p:txBody>
      </p:sp>
      <p:cxnSp>
        <p:nvCxnSpPr>
          <p:cNvPr id="6" name="Straight Connector 5"/>
          <p:cNvCxnSpPr/>
          <p:nvPr/>
        </p:nvCxnSpPr>
        <p:spPr>
          <a:xfrm>
            <a:off x="228600" y="1333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11" name="Content Placeholder 4"/>
          <p:cNvSpPr>
            <a:spLocks noGrp="1"/>
          </p:cNvSpPr>
          <p:nvPr>
            <p:ph sz="quarter" idx="12" hasCustomPrompt="1"/>
          </p:nvPr>
        </p:nvSpPr>
        <p:spPr>
          <a:xfrm>
            <a:off x="6858000" y="1962150"/>
            <a:ext cx="1978029" cy="990599"/>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12" name="Content Placeholder 4"/>
          <p:cNvSpPr>
            <a:spLocks noGrp="1"/>
          </p:cNvSpPr>
          <p:nvPr>
            <p:ph sz="quarter" idx="13" hasCustomPrompt="1"/>
          </p:nvPr>
        </p:nvSpPr>
        <p:spPr>
          <a:xfrm>
            <a:off x="228600" y="1962151"/>
            <a:ext cx="1978029" cy="990600"/>
          </a:xfrm>
        </p:spPr>
        <p:txBody>
          <a:bodyPr>
            <a:normAutofit/>
          </a:bodyPr>
          <a:lstStyle>
            <a:lvl1pPr marL="0" indent="0" algn="r">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13" name="Content Placeholder 4"/>
          <p:cNvSpPr>
            <a:spLocks noGrp="1"/>
          </p:cNvSpPr>
          <p:nvPr>
            <p:ph sz="quarter" idx="14" hasCustomPrompt="1"/>
          </p:nvPr>
        </p:nvSpPr>
        <p:spPr>
          <a:xfrm>
            <a:off x="6858000" y="3867150"/>
            <a:ext cx="1978029" cy="990600"/>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14" name="Content Placeholder 4"/>
          <p:cNvSpPr>
            <a:spLocks noGrp="1"/>
          </p:cNvSpPr>
          <p:nvPr>
            <p:ph sz="quarter" idx="15" hasCustomPrompt="1"/>
          </p:nvPr>
        </p:nvSpPr>
        <p:spPr>
          <a:xfrm>
            <a:off x="228600" y="3867150"/>
            <a:ext cx="1978029" cy="990600"/>
          </a:xfrm>
        </p:spPr>
        <p:txBody>
          <a:bodyPr>
            <a:normAutofit/>
          </a:bodyPr>
          <a:lstStyle>
            <a:lvl1pPr marL="0" indent="0" algn="r">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20" name="Picture Placeholder 19"/>
          <p:cNvSpPr>
            <a:spLocks noGrp="1"/>
          </p:cNvSpPr>
          <p:nvPr>
            <p:ph type="pic" sz="quarter" idx="16"/>
          </p:nvPr>
        </p:nvSpPr>
        <p:spPr>
          <a:xfrm>
            <a:off x="2362200" y="1200151"/>
            <a:ext cx="2055813" cy="1752334"/>
          </a:xfrm>
        </p:spPr>
        <p:txBody>
          <a:bodyPr/>
          <a:lstStyle>
            <a:lvl1pPr marL="0" indent="0">
              <a:buNone/>
              <a:defRPr/>
            </a:lvl1pPr>
          </a:lstStyle>
          <a:p>
            <a:r>
              <a:rPr lang="en-US"/>
              <a:t>Click icon to add picture</a:t>
            </a:r>
            <a:endParaRPr lang="en-CA"/>
          </a:p>
        </p:txBody>
      </p:sp>
      <p:sp>
        <p:nvSpPr>
          <p:cNvPr id="21" name="Picture Placeholder 19"/>
          <p:cNvSpPr>
            <a:spLocks noGrp="1"/>
          </p:cNvSpPr>
          <p:nvPr>
            <p:ph type="pic" sz="quarter" idx="17"/>
          </p:nvPr>
        </p:nvSpPr>
        <p:spPr>
          <a:xfrm>
            <a:off x="4572000" y="1200151"/>
            <a:ext cx="2133600" cy="1752334"/>
          </a:xfrm>
        </p:spPr>
        <p:txBody>
          <a:bodyPr/>
          <a:lstStyle>
            <a:lvl1pPr marL="0" indent="0">
              <a:buNone/>
              <a:defRPr/>
            </a:lvl1pPr>
          </a:lstStyle>
          <a:p>
            <a:r>
              <a:rPr lang="en-US"/>
              <a:t>Click icon to add picture</a:t>
            </a:r>
            <a:endParaRPr lang="en-CA"/>
          </a:p>
        </p:txBody>
      </p:sp>
      <p:sp>
        <p:nvSpPr>
          <p:cNvPr id="22" name="Picture Placeholder 19"/>
          <p:cNvSpPr>
            <a:spLocks noGrp="1"/>
          </p:cNvSpPr>
          <p:nvPr>
            <p:ph type="pic" sz="quarter" idx="18"/>
          </p:nvPr>
        </p:nvSpPr>
        <p:spPr>
          <a:xfrm>
            <a:off x="2362200" y="3105150"/>
            <a:ext cx="2055813" cy="1752600"/>
          </a:xfrm>
        </p:spPr>
        <p:txBody>
          <a:bodyPr/>
          <a:lstStyle>
            <a:lvl1pPr marL="0" indent="0">
              <a:buNone/>
              <a:defRPr/>
            </a:lvl1pPr>
          </a:lstStyle>
          <a:p>
            <a:r>
              <a:rPr lang="en-US"/>
              <a:t>Click icon to add picture</a:t>
            </a:r>
            <a:endParaRPr lang="en-CA"/>
          </a:p>
        </p:txBody>
      </p:sp>
      <p:sp>
        <p:nvSpPr>
          <p:cNvPr id="23" name="Picture Placeholder 19"/>
          <p:cNvSpPr>
            <a:spLocks noGrp="1"/>
          </p:cNvSpPr>
          <p:nvPr>
            <p:ph type="pic" sz="quarter" idx="19"/>
          </p:nvPr>
        </p:nvSpPr>
        <p:spPr>
          <a:xfrm>
            <a:off x="4572000" y="3105150"/>
            <a:ext cx="2133600" cy="1752600"/>
          </a:xfrm>
        </p:spPr>
        <p:txBody>
          <a:bodyPr/>
          <a:lstStyle>
            <a:lvl1pPr marL="0" indent="0">
              <a:buNone/>
              <a:defRPr/>
            </a:lvl1pPr>
          </a:lstStyle>
          <a:p>
            <a:r>
              <a:rPr lang="en-US"/>
              <a:t>Click icon to add picture</a:t>
            </a:r>
            <a:endParaRPr lang="en-CA"/>
          </a:p>
        </p:txBody>
      </p:sp>
      <p:sp>
        <p:nvSpPr>
          <p:cNvPr id="24" name="Picture Placeholder 21"/>
          <p:cNvSpPr>
            <a:spLocks noGrp="1"/>
          </p:cNvSpPr>
          <p:nvPr>
            <p:ph type="pic" sz="quarter" idx="11" hasCustomPrompt="1"/>
          </p:nvPr>
        </p:nvSpPr>
        <p:spPr>
          <a:xfrm>
            <a:off x="1597029" y="1200150"/>
            <a:ext cx="609600" cy="609600"/>
          </a:xfrm>
        </p:spPr>
        <p:txBody>
          <a:bodyPr>
            <a:normAutofit/>
          </a:bodyPr>
          <a:lstStyle>
            <a:lvl1pPr marL="0" indent="0">
              <a:buNone/>
              <a:defRPr sz="900"/>
            </a:lvl1pPr>
          </a:lstStyle>
          <a:p>
            <a:r>
              <a:rPr lang="en-US"/>
              <a:t>icon</a:t>
            </a:r>
            <a:endParaRPr lang="en-CA"/>
          </a:p>
        </p:txBody>
      </p:sp>
      <p:sp>
        <p:nvSpPr>
          <p:cNvPr id="25" name="Picture Placeholder 21"/>
          <p:cNvSpPr>
            <a:spLocks noGrp="1"/>
          </p:cNvSpPr>
          <p:nvPr>
            <p:ph type="pic" sz="quarter" idx="20" hasCustomPrompt="1"/>
          </p:nvPr>
        </p:nvSpPr>
        <p:spPr>
          <a:xfrm>
            <a:off x="6858000" y="1200150"/>
            <a:ext cx="609600" cy="609600"/>
          </a:xfrm>
        </p:spPr>
        <p:txBody>
          <a:bodyPr>
            <a:normAutofit/>
          </a:bodyPr>
          <a:lstStyle>
            <a:lvl1pPr marL="0" indent="0">
              <a:buNone/>
              <a:defRPr sz="900"/>
            </a:lvl1pPr>
          </a:lstStyle>
          <a:p>
            <a:r>
              <a:rPr lang="en-US"/>
              <a:t>icon</a:t>
            </a:r>
            <a:endParaRPr lang="en-CA"/>
          </a:p>
        </p:txBody>
      </p:sp>
      <p:sp>
        <p:nvSpPr>
          <p:cNvPr id="26" name="Picture Placeholder 21"/>
          <p:cNvSpPr>
            <a:spLocks noGrp="1"/>
          </p:cNvSpPr>
          <p:nvPr>
            <p:ph type="pic" sz="quarter" idx="21" hasCustomPrompt="1"/>
          </p:nvPr>
        </p:nvSpPr>
        <p:spPr>
          <a:xfrm>
            <a:off x="6858000" y="3105150"/>
            <a:ext cx="609600" cy="609600"/>
          </a:xfrm>
        </p:spPr>
        <p:txBody>
          <a:bodyPr>
            <a:normAutofit/>
          </a:bodyPr>
          <a:lstStyle>
            <a:lvl1pPr marL="0" indent="0">
              <a:buNone/>
              <a:defRPr sz="900"/>
            </a:lvl1pPr>
          </a:lstStyle>
          <a:p>
            <a:r>
              <a:rPr lang="en-US"/>
              <a:t>icon</a:t>
            </a:r>
            <a:endParaRPr lang="en-CA"/>
          </a:p>
        </p:txBody>
      </p:sp>
      <p:sp>
        <p:nvSpPr>
          <p:cNvPr id="27" name="Picture Placeholder 21"/>
          <p:cNvSpPr>
            <a:spLocks noGrp="1"/>
          </p:cNvSpPr>
          <p:nvPr>
            <p:ph type="pic" sz="quarter" idx="22" hasCustomPrompt="1"/>
          </p:nvPr>
        </p:nvSpPr>
        <p:spPr>
          <a:xfrm>
            <a:off x="1600200" y="3105150"/>
            <a:ext cx="609600" cy="609600"/>
          </a:xfrm>
        </p:spPr>
        <p:txBody>
          <a:bodyPr>
            <a:normAutofit/>
          </a:bodyPr>
          <a:lstStyle>
            <a:lvl1pPr marL="0" indent="0">
              <a:buNone/>
              <a:defRPr sz="900"/>
            </a:lvl1pPr>
          </a:lstStyle>
          <a:p>
            <a:r>
              <a:rPr lang="en-US"/>
              <a:t>icon</a:t>
            </a:r>
            <a:endParaRPr lang="en-CA"/>
          </a:p>
        </p:txBody>
      </p:sp>
      <p:sp>
        <p:nvSpPr>
          <p:cNvPr id="18" name="TextBox 17"/>
          <p:cNvSpPr txBox="1"/>
          <p:nvPr/>
        </p:nvSpPr>
        <p:spPr>
          <a:xfrm>
            <a:off x="8686800" y="4914746"/>
            <a:ext cx="457200" cy="215444"/>
          </a:xfrm>
          <a:prstGeom prst="rect">
            <a:avLst/>
          </a:prstGeom>
          <a:noFill/>
        </p:spPr>
        <p:txBody>
          <a:bodyPr wrap="square" rtlCol="0">
            <a:spAutoFit/>
          </a:bodyPr>
          <a:lstStyle/>
          <a:p>
            <a:pPr algn="r"/>
            <a:fld id="{C5E48551-6F78-4B9C-807B-D0DFD8E31CE1}" type="slidenum">
              <a:rPr lang="en-CA" sz="800" smtClean="0">
                <a:solidFill>
                  <a:srgbClr val="BBB0A6"/>
                </a:solidFill>
                <a:latin typeface="Arial Narrow" panose="020B0606020202030204" pitchFamily="34" charset="0"/>
              </a:rPr>
              <a:pPr algn="r"/>
              <a:t>‹#›</a:t>
            </a:fld>
            <a:endParaRPr lang="en-CA" sz="1000">
              <a:solidFill>
                <a:srgbClr val="BBB0A6"/>
              </a:solidFill>
              <a:latin typeface="Arial Narrow" panose="020B0606020202030204" pitchFamily="34" charset="0"/>
            </a:endParaRPr>
          </a:p>
        </p:txBody>
      </p:sp>
      <p:cxnSp>
        <p:nvCxnSpPr>
          <p:cNvPr id="17" name="Straight Connector 16"/>
          <p:cNvCxnSpPr/>
          <p:nvPr userDrawn="1"/>
        </p:nvCxnSpPr>
        <p:spPr>
          <a:xfrm>
            <a:off x="228600" y="1333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19" name="TextBox 18"/>
          <p:cNvSpPr txBox="1"/>
          <p:nvPr userDrawn="1"/>
        </p:nvSpPr>
        <p:spPr>
          <a:xfrm>
            <a:off x="8686800" y="4914746"/>
            <a:ext cx="457200" cy="215444"/>
          </a:xfrm>
          <a:prstGeom prst="rect">
            <a:avLst/>
          </a:prstGeom>
          <a:noFill/>
        </p:spPr>
        <p:txBody>
          <a:bodyPr wrap="square" rtlCol="0">
            <a:spAutoFit/>
          </a:bodyPr>
          <a:lstStyle/>
          <a:p>
            <a:pPr algn="r"/>
            <a:fld id="{C5E48551-6F78-4B9C-807B-D0DFD8E31CE1}" type="slidenum">
              <a:rPr lang="en-CA" sz="800" smtClean="0">
                <a:solidFill>
                  <a:srgbClr val="BBB0A6"/>
                </a:solidFill>
                <a:latin typeface="Arial Narrow" panose="020B0606020202030204" pitchFamily="34" charset="0"/>
              </a:rPr>
              <a:pPr algn="r"/>
              <a:t>‹#›</a:t>
            </a:fld>
            <a:endParaRPr lang="en-CA" sz="1000">
              <a:solidFill>
                <a:srgbClr val="BBB0A6"/>
              </a:solidFill>
              <a:latin typeface="Arial Narrow" panose="020B0606020202030204" pitchFamily="34" charset="0"/>
            </a:endParaRPr>
          </a:p>
        </p:txBody>
      </p:sp>
      <p:sp>
        <p:nvSpPr>
          <p:cNvPr id="28" name="TextBox 27"/>
          <p:cNvSpPr txBox="1"/>
          <p:nvPr userDrawn="1"/>
        </p:nvSpPr>
        <p:spPr>
          <a:xfrm>
            <a:off x="7315200" y="4914746"/>
            <a:ext cx="1828800" cy="215444"/>
          </a:xfrm>
          <a:prstGeom prst="rect">
            <a:avLst/>
          </a:prstGeom>
          <a:noFill/>
        </p:spPr>
        <p:txBody>
          <a:bodyPr wrap="square" rtlCol="0">
            <a:spAutoFit/>
          </a:bodyPr>
          <a:lstStyle/>
          <a:p>
            <a:pPr algn="r"/>
            <a:r>
              <a:rPr lang="en-CA" sz="800">
                <a:solidFill>
                  <a:srgbClr val="BBB0A6"/>
                </a:solidFill>
                <a:latin typeface="Arial Narrow" panose="020B0606020202030204" pitchFamily="34" charset="0"/>
              </a:rPr>
              <a:t>© </a:t>
            </a:r>
            <a:r>
              <a:rPr lang="en-CA" sz="800" baseline="0">
                <a:solidFill>
                  <a:srgbClr val="BBB0A6"/>
                </a:solidFill>
                <a:latin typeface="Arial Narrow" panose="020B0606020202030204" pitchFamily="34" charset="0"/>
              </a:rPr>
              <a:t>Linamar Corporation  </a:t>
            </a:r>
            <a:fld id="{18333F4C-42CE-42A1-B825-E8BE4CF77F3D}" type="slidenum">
              <a:rPr lang="en-CA" sz="800" smtClean="0">
                <a:solidFill>
                  <a:srgbClr val="BBB0A6"/>
                </a:solidFill>
                <a:latin typeface="Arial Narrow" panose="020B0606020202030204" pitchFamily="34" charset="0"/>
              </a:rPr>
              <a:t>‹#›</a:t>
            </a:fld>
            <a:endParaRPr lang="en-CA" sz="1000">
              <a:solidFill>
                <a:srgbClr val="BBB0A6"/>
              </a:solidFill>
              <a:latin typeface="Arial Narrow" panose="020B0606020202030204" pitchFamily="34" charset="0"/>
            </a:endParaRPr>
          </a:p>
        </p:txBody>
      </p:sp>
    </p:spTree>
    <p:extLst>
      <p:ext uri="{BB962C8B-B14F-4D97-AF65-F5344CB8AC3E}">
        <p14:creationId xmlns:p14="http://schemas.microsoft.com/office/powerpoint/2010/main" val="1889500940"/>
      </p:ext>
    </p:extLst>
  </p:cSld>
  <p:clrMapOvr>
    <a:masterClrMapping/>
  </p:clrMapOvr>
  <p:extLst>
    <p:ext uri="{DCECCB84-F9BA-43D5-87BE-67443E8EF086}">
      <p15:sldGuideLst xmlns:p15="http://schemas.microsoft.com/office/powerpoint/2012/main">
        <p15:guide id="17" pos="4224">
          <p15:clr>
            <a:srgbClr val="FBAE40"/>
          </p15:clr>
        </p15:guide>
        <p15:guide id="18" pos="4320">
          <p15:clr>
            <a:srgbClr val="FBAE40"/>
          </p15:clr>
        </p15:guide>
        <p15:guide id="19" pos="1488">
          <p15:clr>
            <a:srgbClr val="FBAE40"/>
          </p15:clr>
        </p15:guide>
        <p15:guide id="20" pos="1392">
          <p15:clr>
            <a:srgbClr val="FBAE40"/>
          </p15:clr>
        </p15:guide>
        <p15:guide id="21" pos="5568">
          <p15:clr>
            <a:srgbClr val="FBAE40"/>
          </p15:clr>
        </p15:guide>
        <p15:guide id="22" pos="144">
          <p15:clr>
            <a:srgbClr val="FBAE40"/>
          </p15:clr>
        </p15:guide>
        <p15:guide id="23" orient="horz" pos="3060">
          <p15:clr>
            <a:srgbClr val="FBAE40"/>
          </p15:clr>
        </p15:guide>
        <p15:guide id="24" orient="horz" pos="1956">
          <p15:clr>
            <a:srgbClr val="FBAE40"/>
          </p15:clr>
        </p15:guide>
        <p15:guide id="25" orient="horz" pos="1860">
          <p15:clr>
            <a:srgbClr val="FBAE40"/>
          </p15:clr>
        </p15:guide>
        <p15:guide id="26" orient="horz" pos="2340">
          <p15:clr>
            <a:srgbClr val="FBAE40"/>
          </p15:clr>
        </p15:guide>
        <p15:guide id="27" orient="horz" pos="2436">
          <p15:clr>
            <a:srgbClr val="FBAE40"/>
          </p15:clr>
        </p15:guide>
        <p15:guide id="28" orient="horz" pos="1236">
          <p15:clr>
            <a:srgbClr val="FBAE40"/>
          </p15:clr>
        </p15:guide>
        <p15:guide id="29" orient="horz" pos="1140">
          <p15:clr>
            <a:srgbClr val="FBAE40"/>
          </p15:clr>
        </p15:guide>
        <p15:guide id="30" orient="horz" pos="756">
          <p15:clr>
            <a:srgbClr val="FBAE40"/>
          </p15:clr>
        </p15:guide>
        <p15:guide id="31" pos="2784">
          <p15:clr>
            <a:srgbClr val="FBAE40"/>
          </p15:clr>
        </p15:guide>
        <p15:guide id="32" pos="288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Slide Skyjack">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9050"/>
            <a:ext cx="9144000" cy="5162550"/>
          </a:xfrm>
          <a:prstGeom prst="rect">
            <a:avLst/>
          </a:prstGeom>
        </p:spPr>
      </p:pic>
      <p:sp>
        <p:nvSpPr>
          <p:cNvPr id="4" name="Text Placeholder 23"/>
          <p:cNvSpPr>
            <a:spLocks noGrp="1"/>
          </p:cNvSpPr>
          <p:nvPr>
            <p:ph type="body" sz="quarter" idx="10" hasCustomPrompt="1"/>
          </p:nvPr>
        </p:nvSpPr>
        <p:spPr>
          <a:xfrm>
            <a:off x="304800" y="4259799"/>
            <a:ext cx="4114800" cy="609600"/>
          </a:xfrm>
          <a:prstGeom prst="rect">
            <a:avLst/>
          </a:prstGeom>
        </p:spPr>
        <p:txBody>
          <a:bodyPr>
            <a:normAutofit/>
          </a:bodyPr>
          <a:lstStyle>
            <a:lvl1pPr marL="0" indent="0">
              <a:buNone/>
              <a:defRPr sz="2800" b="1" baseline="0">
                <a:solidFill>
                  <a:schemeClr val="bg1"/>
                </a:solidFill>
              </a:defRPr>
            </a:lvl1pPr>
          </a:lstStyle>
          <a:p>
            <a:pPr lvl="0"/>
            <a:r>
              <a:rPr lang="en-US"/>
              <a:t>Presentation Title</a:t>
            </a:r>
            <a:endParaRPr lang="en-CA"/>
          </a:p>
        </p:txBody>
      </p:sp>
      <p:sp>
        <p:nvSpPr>
          <p:cNvPr id="5" name="Title Placeholder 1"/>
          <p:cNvSpPr>
            <a:spLocks noGrp="1"/>
          </p:cNvSpPr>
          <p:nvPr>
            <p:ph type="title" hasCustomPrompt="1"/>
          </p:nvPr>
        </p:nvSpPr>
        <p:spPr>
          <a:xfrm>
            <a:off x="7086600" y="4259799"/>
            <a:ext cx="1828800" cy="246184"/>
          </a:xfrm>
          <a:prstGeom prst="rect">
            <a:avLst/>
          </a:prstGeom>
        </p:spPr>
        <p:txBody>
          <a:bodyPr vert="horz" lIns="91440" tIns="45720" rIns="91440" bIns="45720" rtlCol="0" anchor="ctr">
            <a:noAutofit/>
          </a:bodyPr>
          <a:lstStyle>
            <a:lvl1pPr algn="r">
              <a:defRPr sz="1600" b="0">
                <a:solidFill>
                  <a:schemeClr val="bg1"/>
                </a:solidFill>
              </a:defRPr>
            </a:lvl1pPr>
          </a:lstStyle>
          <a:p>
            <a:r>
              <a:rPr lang="en-CA"/>
              <a:t>Name</a:t>
            </a:r>
            <a:endParaRPr lang="en-US"/>
          </a:p>
        </p:txBody>
      </p:sp>
      <p:sp>
        <p:nvSpPr>
          <p:cNvPr id="10" name="Text Placeholder 9"/>
          <p:cNvSpPr>
            <a:spLocks noGrp="1"/>
          </p:cNvSpPr>
          <p:nvPr>
            <p:ph type="body" sz="quarter" idx="11" hasCustomPrompt="1"/>
          </p:nvPr>
        </p:nvSpPr>
        <p:spPr>
          <a:xfrm>
            <a:off x="7086600" y="4623337"/>
            <a:ext cx="1828800" cy="246062"/>
          </a:xfrm>
        </p:spPr>
        <p:txBody>
          <a:bodyPr>
            <a:noAutofit/>
          </a:bodyPr>
          <a:lstStyle>
            <a:lvl1pPr marL="0" indent="0" algn="r">
              <a:buNone/>
              <a:defRPr sz="1600" b="0">
                <a:solidFill>
                  <a:schemeClr val="bg1"/>
                </a:solidFill>
              </a:defRPr>
            </a:lvl1pPr>
          </a:lstStyle>
          <a:p>
            <a:pPr lvl="0"/>
            <a:r>
              <a:rPr lang="en-US"/>
              <a:t>Date</a:t>
            </a:r>
            <a:endParaRPr lang="en-CA"/>
          </a:p>
        </p:txBody>
      </p:sp>
    </p:spTree>
    <p:extLst>
      <p:ext uri="{BB962C8B-B14F-4D97-AF65-F5344CB8AC3E}">
        <p14:creationId xmlns:p14="http://schemas.microsoft.com/office/powerpoint/2010/main" val="360533674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Multi Image 4">
    <p:spTree>
      <p:nvGrpSpPr>
        <p:cNvPr id="1" name=""/>
        <p:cNvGrpSpPr/>
        <p:nvPr/>
      </p:nvGrpSpPr>
      <p:grpSpPr>
        <a:xfrm>
          <a:off x="0" y="0"/>
          <a:ext cx="0" cy="0"/>
          <a:chOff x="0" y="0"/>
          <a:chExt cx="0" cy="0"/>
        </a:xfrm>
      </p:grpSpPr>
      <p:sp>
        <p:nvSpPr>
          <p:cNvPr id="7" name="Content Placeholder 4"/>
          <p:cNvSpPr>
            <a:spLocks noGrp="1"/>
          </p:cNvSpPr>
          <p:nvPr>
            <p:ph sz="quarter" idx="16" hasCustomPrompt="1"/>
          </p:nvPr>
        </p:nvSpPr>
        <p:spPr>
          <a:xfrm>
            <a:off x="4114800" y="666750"/>
            <a:ext cx="2284000" cy="1752204"/>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8" name="Content Placeholder 4"/>
          <p:cNvSpPr>
            <a:spLocks noGrp="1"/>
          </p:cNvSpPr>
          <p:nvPr>
            <p:ph sz="quarter" idx="17" hasCustomPrompt="1"/>
          </p:nvPr>
        </p:nvSpPr>
        <p:spPr>
          <a:xfrm>
            <a:off x="4114801" y="133350"/>
            <a:ext cx="2283999" cy="381000"/>
          </a:xfrm>
        </p:spPr>
        <p:txBody>
          <a:bodyPr>
            <a:normAutofit/>
          </a:bodyPr>
          <a:lstStyle>
            <a:lvl1pPr marL="0" indent="0">
              <a:buClr>
                <a:schemeClr val="tx2"/>
              </a:buClr>
              <a:buFont typeface="Wingdings" panose="05000000000000000000" pitchFamily="2" charset="2"/>
              <a:buNone/>
              <a:defRPr sz="1800" baseline="0">
                <a:solidFill>
                  <a:srgbClr val="BBB0A6"/>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10" name="Content Placeholder 4"/>
          <p:cNvSpPr>
            <a:spLocks noGrp="1"/>
          </p:cNvSpPr>
          <p:nvPr>
            <p:ph sz="quarter" idx="18" hasCustomPrompt="1"/>
          </p:nvPr>
        </p:nvSpPr>
        <p:spPr>
          <a:xfrm>
            <a:off x="2745200" y="3181350"/>
            <a:ext cx="2284000" cy="1752204"/>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11" name="Content Placeholder 4"/>
          <p:cNvSpPr>
            <a:spLocks noGrp="1"/>
          </p:cNvSpPr>
          <p:nvPr>
            <p:ph sz="quarter" idx="19" hasCustomPrompt="1"/>
          </p:nvPr>
        </p:nvSpPr>
        <p:spPr>
          <a:xfrm>
            <a:off x="2745201" y="2647950"/>
            <a:ext cx="2283999" cy="381000"/>
          </a:xfrm>
        </p:spPr>
        <p:txBody>
          <a:bodyPr>
            <a:normAutofit/>
          </a:bodyPr>
          <a:lstStyle>
            <a:lvl1pPr marL="0" indent="0">
              <a:buClr>
                <a:schemeClr val="tx2"/>
              </a:buClr>
              <a:buFont typeface="Wingdings" panose="05000000000000000000" pitchFamily="2" charset="2"/>
              <a:buNone/>
              <a:defRPr sz="1800" baseline="0">
                <a:solidFill>
                  <a:srgbClr val="BBB0A6"/>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12" name="Title 2"/>
          <p:cNvSpPr>
            <a:spLocks noGrp="1"/>
          </p:cNvSpPr>
          <p:nvPr>
            <p:ph type="title"/>
          </p:nvPr>
        </p:nvSpPr>
        <p:spPr>
          <a:xfrm>
            <a:off x="228600" y="133348"/>
            <a:ext cx="3806000" cy="762001"/>
          </a:xfrm>
        </p:spPr>
        <p:txBody>
          <a:bodyPr/>
          <a:lstStyle>
            <a:lvl1pPr>
              <a:defRPr/>
            </a:lvl1pPr>
          </a:lstStyle>
          <a:p>
            <a:r>
              <a:rPr lang="en-US"/>
              <a:t>Click to edit Master title style</a:t>
            </a:r>
          </a:p>
        </p:txBody>
      </p:sp>
      <p:cxnSp>
        <p:nvCxnSpPr>
          <p:cNvPr id="13" name="Straight Connector 12"/>
          <p:cNvCxnSpPr/>
          <p:nvPr/>
        </p:nvCxnSpPr>
        <p:spPr>
          <a:xfrm>
            <a:off x="228600" y="1333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15" name="Picture Placeholder 14"/>
          <p:cNvSpPr>
            <a:spLocks noGrp="1"/>
          </p:cNvSpPr>
          <p:nvPr>
            <p:ph type="pic" sz="quarter" idx="20"/>
          </p:nvPr>
        </p:nvSpPr>
        <p:spPr>
          <a:xfrm>
            <a:off x="6553200" y="133348"/>
            <a:ext cx="2362612" cy="2281238"/>
          </a:xfrm>
          <a:prstGeom prst="snip1Rect">
            <a:avLst/>
          </a:prstGeom>
        </p:spPr>
        <p:txBody>
          <a:bodyPr/>
          <a:lstStyle>
            <a:lvl1pPr marL="0" indent="0">
              <a:buNone/>
              <a:defRPr/>
            </a:lvl1pPr>
          </a:lstStyle>
          <a:p>
            <a:r>
              <a:rPr lang="en-US"/>
              <a:t>Click icon to add picture</a:t>
            </a:r>
            <a:endParaRPr lang="en-CA"/>
          </a:p>
        </p:txBody>
      </p:sp>
      <p:sp>
        <p:nvSpPr>
          <p:cNvPr id="16" name="Picture Placeholder 14"/>
          <p:cNvSpPr>
            <a:spLocks noGrp="1"/>
          </p:cNvSpPr>
          <p:nvPr>
            <p:ph type="pic" sz="quarter" idx="21"/>
          </p:nvPr>
        </p:nvSpPr>
        <p:spPr>
          <a:xfrm>
            <a:off x="228600" y="2647950"/>
            <a:ext cx="2362200" cy="2281238"/>
          </a:xfrm>
          <a:prstGeom prst="snip1Rect">
            <a:avLst/>
          </a:prstGeom>
        </p:spPr>
        <p:txBody>
          <a:bodyPr/>
          <a:lstStyle>
            <a:lvl1pPr marL="0" indent="0">
              <a:buNone/>
              <a:defRPr/>
            </a:lvl1pPr>
          </a:lstStyle>
          <a:p>
            <a:r>
              <a:rPr lang="en-US"/>
              <a:t>Click icon to add picture</a:t>
            </a:r>
            <a:endParaRPr lang="en-CA"/>
          </a:p>
        </p:txBody>
      </p:sp>
      <p:cxnSp>
        <p:nvCxnSpPr>
          <p:cNvPr id="14" name="Straight Connector 13"/>
          <p:cNvCxnSpPr/>
          <p:nvPr userDrawn="1"/>
        </p:nvCxnSpPr>
        <p:spPr>
          <a:xfrm>
            <a:off x="228600" y="1333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19" name="TextBox 18"/>
          <p:cNvSpPr txBox="1"/>
          <p:nvPr userDrawn="1"/>
        </p:nvSpPr>
        <p:spPr>
          <a:xfrm>
            <a:off x="7315200" y="4914746"/>
            <a:ext cx="1828800" cy="215444"/>
          </a:xfrm>
          <a:prstGeom prst="rect">
            <a:avLst/>
          </a:prstGeom>
          <a:noFill/>
        </p:spPr>
        <p:txBody>
          <a:bodyPr wrap="square" rtlCol="0">
            <a:spAutoFit/>
          </a:bodyPr>
          <a:lstStyle/>
          <a:p>
            <a:pPr algn="r"/>
            <a:r>
              <a:rPr lang="en-CA" sz="800">
                <a:solidFill>
                  <a:srgbClr val="BBB0A6"/>
                </a:solidFill>
                <a:latin typeface="Arial Narrow" panose="020B0606020202030204" pitchFamily="34" charset="0"/>
              </a:rPr>
              <a:t>© </a:t>
            </a:r>
            <a:r>
              <a:rPr lang="en-CA" sz="800" baseline="0">
                <a:solidFill>
                  <a:srgbClr val="BBB0A6"/>
                </a:solidFill>
                <a:latin typeface="Arial Narrow" panose="020B0606020202030204" pitchFamily="34" charset="0"/>
              </a:rPr>
              <a:t>Linamar Corporation  </a:t>
            </a:r>
            <a:fld id="{18333F4C-42CE-42A1-B825-E8BE4CF77F3D}" type="slidenum">
              <a:rPr lang="en-CA" sz="800" smtClean="0">
                <a:solidFill>
                  <a:srgbClr val="BBB0A6"/>
                </a:solidFill>
                <a:latin typeface="Arial Narrow" panose="020B0606020202030204" pitchFamily="34" charset="0"/>
              </a:rPr>
              <a:t>‹#›</a:t>
            </a:fld>
            <a:endParaRPr lang="en-CA" sz="1000">
              <a:solidFill>
                <a:srgbClr val="BBB0A6"/>
              </a:solidFill>
              <a:latin typeface="Arial Narrow" panose="020B0606020202030204" pitchFamily="34" charset="0"/>
            </a:endParaRPr>
          </a:p>
        </p:txBody>
      </p:sp>
    </p:spTree>
    <p:extLst>
      <p:ext uri="{BB962C8B-B14F-4D97-AF65-F5344CB8AC3E}">
        <p14:creationId xmlns:p14="http://schemas.microsoft.com/office/powerpoint/2010/main" val="1075952041"/>
      </p:ext>
    </p:extLst>
  </p:cSld>
  <p:clrMapOvr>
    <a:masterClrMapping/>
  </p:clrMapOvr>
  <p:extLst>
    <p:ext uri="{DCECCB84-F9BA-43D5-87BE-67443E8EF086}">
      <p15:sldGuideLst xmlns:p15="http://schemas.microsoft.com/office/powerpoint/2012/main">
        <p15:guide id="17" orient="horz" pos="84">
          <p15:clr>
            <a:srgbClr val="FBAE40"/>
          </p15:clr>
        </p15:guide>
        <p15:guide id="18" orient="horz" pos="3108">
          <p15:clr>
            <a:srgbClr val="FBAE40"/>
          </p15:clr>
        </p15:guide>
        <p15:guide id="19" pos="5616">
          <p15:clr>
            <a:srgbClr val="FBAE40"/>
          </p15:clr>
        </p15:guide>
        <p15:guide id="20" pos="144">
          <p15:clr>
            <a:srgbClr val="FBAE40"/>
          </p15:clr>
        </p15:guide>
        <p15:guide id="21" pos="3168">
          <p15:clr>
            <a:srgbClr val="FBAE40"/>
          </p15:clr>
        </p15:guide>
        <p15:guide id="22" orient="horz" pos="1668">
          <p15:clr>
            <a:srgbClr val="FBAE40"/>
          </p15:clr>
        </p15:guide>
        <p15:guide id="23" pos="4128">
          <p15:clr>
            <a:srgbClr val="FBAE40"/>
          </p15:clr>
        </p15:guide>
        <p15:guide id="24" pos="4032">
          <p15:clr>
            <a:srgbClr val="FBAE40"/>
          </p15:clr>
        </p15:guide>
        <p15:guide id="25" pos="1632">
          <p15:clr>
            <a:srgbClr val="FBAE40"/>
          </p15:clr>
        </p15:guide>
        <p15:guide id="26" pos="1728">
          <p15:clr>
            <a:srgbClr val="FBAE40"/>
          </p15:clr>
        </p15:guide>
        <p15:guide id="27" orient="horz" pos="1524">
          <p15:clr>
            <a:srgbClr val="FBAE40"/>
          </p15:clr>
        </p15:guide>
        <p15:guide id="28" pos="2592">
          <p15:clr>
            <a:srgbClr val="FBAE40"/>
          </p15:clr>
        </p15:guide>
        <p15:guide id="29" orient="horz" pos="2004">
          <p15:clr>
            <a:srgbClr val="FBAE40"/>
          </p15:clr>
        </p15:guide>
        <p15:guide id="30" orient="horz" pos="1908">
          <p15:clr>
            <a:srgbClr val="FBAE40"/>
          </p15:clr>
        </p15:guide>
        <p15:guide id="31" orient="horz" pos="324">
          <p15:clr>
            <a:srgbClr val="FBAE40"/>
          </p15:clr>
        </p15:guide>
        <p15:guide id="32" orient="horz" pos="42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Multi Image 5">
    <p:spTree>
      <p:nvGrpSpPr>
        <p:cNvPr id="1" name=""/>
        <p:cNvGrpSpPr/>
        <p:nvPr/>
      </p:nvGrpSpPr>
      <p:grpSpPr>
        <a:xfrm>
          <a:off x="0" y="0"/>
          <a:ext cx="0" cy="0"/>
          <a:chOff x="0" y="0"/>
          <a:chExt cx="0" cy="0"/>
        </a:xfrm>
      </p:grpSpPr>
      <p:sp>
        <p:nvSpPr>
          <p:cNvPr id="6" name="Title 2"/>
          <p:cNvSpPr>
            <a:spLocks noGrp="1"/>
          </p:cNvSpPr>
          <p:nvPr>
            <p:ph type="title"/>
          </p:nvPr>
        </p:nvSpPr>
        <p:spPr>
          <a:xfrm>
            <a:off x="228600" y="133348"/>
            <a:ext cx="4343400" cy="762001"/>
          </a:xfrm>
        </p:spPr>
        <p:txBody>
          <a:bodyPr/>
          <a:lstStyle>
            <a:lvl1pPr>
              <a:defRPr/>
            </a:lvl1pPr>
          </a:lstStyle>
          <a:p>
            <a:r>
              <a:rPr lang="en-US"/>
              <a:t>Click to edit Master title style</a:t>
            </a:r>
          </a:p>
        </p:txBody>
      </p:sp>
      <p:cxnSp>
        <p:nvCxnSpPr>
          <p:cNvPr id="7" name="Straight Connector 6"/>
          <p:cNvCxnSpPr/>
          <p:nvPr/>
        </p:nvCxnSpPr>
        <p:spPr>
          <a:xfrm>
            <a:off x="228600" y="1333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8" name="Content Placeholder 4"/>
          <p:cNvSpPr>
            <a:spLocks noGrp="1"/>
          </p:cNvSpPr>
          <p:nvPr>
            <p:ph sz="quarter" idx="15" hasCustomPrompt="1"/>
          </p:nvPr>
        </p:nvSpPr>
        <p:spPr>
          <a:xfrm>
            <a:off x="152399" y="1225640"/>
            <a:ext cx="2819401" cy="325416"/>
          </a:xfrm>
        </p:spPr>
        <p:txBody>
          <a:bodyPr>
            <a:noAutofit/>
          </a:bodyPr>
          <a:lstStyle>
            <a:lvl1pPr marL="0" indent="0" algn="ctr">
              <a:buClr>
                <a:schemeClr val="tx2"/>
              </a:buClr>
              <a:buFont typeface="Wingdings" panose="05000000000000000000" pitchFamily="2" charset="2"/>
              <a:buNone/>
              <a:defRPr sz="1800" baseline="0">
                <a:solidFill>
                  <a:srgbClr val="BBB0A6"/>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9" name="Content Placeholder 4"/>
          <p:cNvSpPr>
            <a:spLocks noGrp="1"/>
          </p:cNvSpPr>
          <p:nvPr>
            <p:ph sz="quarter" idx="16" hasCustomPrompt="1"/>
          </p:nvPr>
        </p:nvSpPr>
        <p:spPr>
          <a:xfrm>
            <a:off x="6172201" y="1222763"/>
            <a:ext cx="2819400" cy="325416"/>
          </a:xfrm>
        </p:spPr>
        <p:txBody>
          <a:bodyPr>
            <a:noAutofit/>
          </a:bodyPr>
          <a:lstStyle>
            <a:lvl1pPr marL="0" indent="0" algn="ctr">
              <a:buClr>
                <a:schemeClr val="tx2"/>
              </a:buClr>
              <a:buFont typeface="Wingdings" panose="05000000000000000000" pitchFamily="2" charset="2"/>
              <a:buNone/>
              <a:defRPr sz="1800" baseline="0">
                <a:solidFill>
                  <a:srgbClr val="BBB0A6"/>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10" name="Content Placeholder 4"/>
          <p:cNvSpPr>
            <a:spLocks noGrp="1"/>
          </p:cNvSpPr>
          <p:nvPr>
            <p:ph sz="quarter" idx="17" hasCustomPrompt="1"/>
          </p:nvPr>
        </p:nvSpPr>
        <p:spPr>
          <a:xfrm>
            <a:off x="3200400" y="1222763"/>
            <a:ext cx="2743200" cy="325416"/>
          </a:xfrm>
        </p:spPr>
        <p:txBody>
          <a:bodyPr>
            <a:noAutofit/>
          </a:bodyPr>
          <a:lstStyle>
            <a:lvl1pPr marL="0" indent="0" algn="ctr">
              <a:buClr>
                <a:schemeClr val="tx2"/>
              </a:buClr>
              <a:buFont typeface="Wingdings" panose="05000000000000000000" pitchFamily="2" charset="2"/>
              <a:buNone/>
              <a:defRPr sz="1800" baseline="0">
                <a:solidFill>
                  <a:srgbClr val="BBB0A6"/>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12" name="Picture Placeholder 11"/>
          <p:cNvSpPr>
            <a:spLocks noGrp="1"/>
          </p:cNvSpPr>
          <p:nvPr>
            <p:ph type="pic" sz="quarter" idx="18"/>
          </p:nvPr>
        </p:nvSpPr>
        <p:spPr>
          <a:xfrm>
            <a:off x="0" y="1727200"/>
            <a:ext cx="3074988" cy="3054350"/>
          </a:xfrm>
        </p:spPr>
        <p:txBody>
          <a:bodyPr/>
          <a:lstStyle>
            <a:lvl1pPr marL="0" indent="0">
              <a:buNone/>
              <a:defRPr/>
            </a:lvl1pPr>
          </a:lstStyle>
          <a:p>
            <a:r>
              <a:rPr lang="en-US"/>
              <a:t>Click icon to add picture</a:t>
            </a:r>
            <a:endParaRPr lang="en-CA"/>
          </a:p>
        </p:txBody>
      </p:sp>
      <p:sp>
        <p:nvSpPr>
          <p:cNvPr id="14" name="Picture Placeholder 13"/>
          <p:cNvSpPr>
            <a:spLocks noGrp="1"/>
          </p:cNvSpPr>
          <p:nvPr>
            <p:ph type="pic" sz="quarter" idx="19"/>
          </p:nvPr>
        </p:nvSpPr>
        <p:spPr>
          <a:xfrm>
            <a:off x="6069013" y="1727200"/>
            <a:ext cx="3074987" cy="3054350"/>
          </a:xfrm>
        </p:spPr>
        <p:txBody>
          <a:bodyPr/>
          <a:lstStyle>
            <a:lvl1pPr marL="0" indent="0">
              <a:buNone/>
              <a:defRPr/>
            </a:lvl1pPr>
          </a:lstStyle>
          <a:p>
            <a:r>
              <a:rPr lang="en-US"/>
              <a:t>Click icon to add picture</a:t>
            </a:r>
            <a:endParaRPr lang="en-CA"/>
          </a:p>
        </p:txBody>
      </p:sp>
      <p:sp>
        <p:nvSpPr>
          <p:cNvPr id="16" name="Picture Placeholder 15"/>
          <p:cNvSpPr>
            <a:spLocks noGrp="1"/>
          </p:cNvSpPr>
          <p:nvPr>
            <p:ph type="pic" sz="quarter" idx="20"/>
          </p:nvPr>
        </p:nvSpPr>
        <p:spPr>
          <a:xfrm>
            <a:off x="3074988" y="1727200"/>
            <a:ext cx="2994025" cy="3054350"/>
          </a:xfrm>
        </p:spPr>
        <p:txBody>
          <a:bodyPr/>
          <a:lstStyle>
            <a:lvl1pPr marL="0" indent="0">
              <a:buNone/>
              <a:defRPr/>
            </a:lvl1pPr>
          </a:lstStyle>
          <a:p>
            <a:r>
              <a:rPr lang="en-US"/>
              <a:t>Click icon to add picture</a:t>
            </a:r>
            <a:endParaRPr lang="en-CA"/>
          </a:p>
        </p:txBody>
      </p:sp>
      <p:cxnSp>
        <p:nvCxnSpPr>
          <p:cNvPr id="11" name="Straight Connector 10"/>
          <p:cNvCxnSpPr/>
          <p:nvPr userDrawn="1"/>
        </p:nvCxnSpPr>
        <p:spPr>
          <a:xfrm>
            <a:off x="228600" y="1333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17" name="TextBox 16"/>
          <p:cNvSpPr txBox="1"/>
          <p:nvPr userDrawn="1"/>
        </p:nvSpPr>
        <p:spPr>
          <a:xfrm>
            <a:off x="7315200" y="4914746"/>
            <a:ext cx="1828800" cy="215444"/>
          </a:xfrm>
          <a:prstGeom prst="rect">
            <a:avLst/>
          </a:prstGeom>
          <a:noFill/>
        </p:spPr>
        <p:txBody>
          <a:bodyPr wrap="square" rtlCol="0">
            <a:spAutoFit/>
          </a:bodyPr>
          <a:lstStyle/>
          <a:p>
            <a:pPr algn="r"/>
            <a:r>
              <a:rPr lang="en-CA" sz="800">
                <a:solidFill>
                  <a:srgbClr val="BBB0A6"/>
                </a:solidFill>
                <a:latin typeface="Arial Narrow" panose="020B0606020202030204" pitchFamily="34" charset="0"/>
              </a:rPr>
              <a:t>© </a:t>
            </a:r>
            <a:r>
              <a:rPr lang="en-CA" sz="800" baseline="0">
                <a:solidFill>
                  <a:srgbClr val="BBB0A6"/>
                </a:solidFill>
                <a:latin typeface="Arial Narrow" panose="020B0606020202030204" pitchFamily="34" charset="0"/>
              </a:rPr>
              <a:t>Linamar Corporation  </a:t>
            </a:r>
            <a:fld id="{18333F4C-42CE-42A1-B825-E8BE4CF77F3D}" type="slidenum">
              <a:rPr lang="en-CA" sz="800" smtClean="0">
                <a:solidFill>
                  <a:srgbClr val="BBB0A6"/>
                </a:solidFill>
                <a:latin typeface="Arial Narrow" panose="020B0606020202030204" pitchFamily="34" charset="0"/>
              </a:rPr>
              <a:t>‹#›</a:t>
            </a:fld>
            <a:endParaRPr lang="en-CA" sz="1000">
              <a:solidFill>
                <a:srgbClr val="BBB0A6"/>
              </a:solidFill>
              <a:latin typeface="Arial Narrow" panose="020B0606020202030204" pitchFamily="34" charset="0"/>
            </a:endParaRPr>
          </a:p>
        </p:txBody>
      </p:sp>
    </p:spTree>
    <p:extLst>
      <p:ext uri="{BB962C8B-B14F-4D97-AF65-F5344CB8AC3E}">
        <p14:creationId xmlns:p14="http://schemas.microsoft.com/office/powerpoint/2010/main" val="341674698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Multi Image 6">
    <p:spTree>
      <p:nvGrpSpPr>
        <p:cNvPr id="1" name=""/>
        <p:cNvGrpSpPr/>
        <p:nvPr/>
      </p:nvGrpSpPr>
      <p:grpSpPr>
        <a:xfrm>
          <a:off x="0" y="0"/>
          <a:ext cx="0" cy="0"/>
          <a:chOff x="0" y="0"/>
          <a:chExt cx="0" cy="0"/>
        </a:xfrm>
      </p:grpSpPr>
      <p:sp>
        <p:nvSpPr>
          <p:cNvPr id="6" name="Content Placeholder 4"/>
          <p:cNvSpPr>
            <a:spLocks noGrp="1"/>
          </p:cNvSpPr>
          <p:nvPr>
            <p:ph sz="quarter" idx="15" hasCustomPrompt="1"/>
          </p:nvPr>
        </p:nvSpPr>
        <p:spPr>
          <a:xfrm>
            <a:off x="152399" y="3313134"/>
            <a:ext cx="2819401" cy="325416"/>
          </a:xfrm>
        </p:spPr>
        <p:txBody>
          <a:bodyPr>
            <a:noAutofit/>
          </a:bodyPr>
          <a:lstStyle>
            <a:lvl1pPr marL="0" indent="0" algn="ctr">
              <a:buClr>
                <a:schemeClr val="tx2"/>
              </a:buClr>
              <a:buFont typeface="Wingdings" panose="05000000000000000000" pitchFamily="2" charset="2"/>
              <a:buNone/>
              <a:defRPr sz="1800" baseline="0">
                <a:solidFill>
                  <a:srgbClr val="BBB0A6"/>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7" name="Content Placeholder 4"/>
          <p:cNvSpPr>
            <a:spLocks noGrp="1"/>
          </p:cNvSpPr>
          <p:nvPr>
            <p:ph sz="quarter" idx="16" hasCustomPrompt="1"/>
          </p:nvPr>
        </p:nvSpPr>
        <p:spPr>
          <a:xfrm>
            <a:off x="6172201" y="3310257"/>
            <a:ext cx="2819400" cy="325416"/>
          </a:xfrm>
        </p:spPr>
        <p:txBody>
          <a:bodyPr>
            <a:noAutofit/>
          </a:bodyPr>
          <a:lstStyle>
            <a:lvl1pPr marL="0" indent="0" algn="ctr">
              <a:buClr>
                <a:schemeClr val="tx2"/>
              </a:buClr>
              <a:buFont typeface="Wingdings" panose="05000000000000000000" pitchFamily="2" charset="2"/>
              <a:buNone/>
              <a:defRPr sz="1800" baseline="0">
                <a:solidFill>
                  <a:srgbClr val="BBB0A6"/>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8" name="Content Placeholder 4"/>
          <p:cNvSpPr>
            <a:spLocks noGrp="1"/>
          </p:cNvSpPr>
          <p:nvPr>
            <p:ph sz="quarter" idx="17" hasCustomPrompt="1"/>
          </p:nvPr>
        </p:nvSpPr>
        <p:spPr>
          <a:xfrm>
            <a:off x="3200400" y="3310257"/>
            <a:ext cx="2743200" cy="325416"/>
          </a:xfrm>
        </p:spPr>
        <p:txBody>
          <a:bodyPr>
            <a:noAutofit/>
          </a:bodyPr>
          <a:lstStyle>
            <a:lvl1pPr marL="0" indent="0" algn="ctr">
              <a:buClr>
                <a:schemeClr val="tx2"/>
              </a:buClr>
              <a:buFont typeface="Wingdings" panose="05000000000000000000" pitchFamily="2" charset="2"/>
              <a:buNone/>
              <a:defRPr sz="1800" baseline="0">
                <a:solidFill>
                  <a:srgbClr val="BBB0A6"/>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9" name="Content Placeholder 4"/>
          <p:cNvSpPr>
            <a:spLocks noGrp="1"/>
          </p:cNvSpPr>
          <p:nvPr>
            <p:ph sz="quarter" idx="13" hasCustomPrompt="1"/>
          </p:nvPr>
        </p:nvSpPr>
        <p:spPr>
          <a:xfrm>
            <a:off x="152399" y="3790950"/>
            <a:ext cx="2819401" cy="1143000"/>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10" name="Content Placeholder 4"/>
          <p:cNvSpPr>
            <a:spLocks noGrp="1"/>
          </p:cNvSpPr>
          <p:nvPr>
            <p:ph sz="quarter" idx="18" hasCustomPrompt="1"/>
          </p:nvPr>
        </p:nvSpPr>
        <p:spPr>
          <a:xfrm>
            <a:off x="3200401" y="3790950"/>
            <a:ext cx="2743200" cy="1143000"/>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11" name="Content Placeholder 4"/>
          <p:cNvSpPr>
            <a:spLocks noGrp="1"/>
          </p:cNvSpPr>
          <p:nvPr>
            <p:ph sz="quarter" idx="19" hasCustomPrompt="1"/>
          </p:nvPr>
        </p:nvSpPr>
        <p:spPr>
          <a:xfrm>
            <a:off x="6172201" y="3790950"/>
            <a:ext cx="2819400" cy="1143000"/>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13" name="Picture Placeholder 12"/>
          <p:cNvSpPr>
            <a:spLocks noGrp="1"/>
          </p:cNvSpPr>
          <p:nvPr>
            <p:ph type="pic" sz="quarter" idx="20"/>
          </p:nvPr>
        </p:nvSpPr>
        <p:spPr>
          <a:xfrm>
            <a:off x="0" y="1050625"/>
            <a:ext cx="3074988" cy="2076205"/>
          </a:xfrm>
        </p:spPr>
        <p:txBody>
          <a:bodyPr/>
          <a:lstStyle>
            <a:lvl1pPr marL="0" indent="0">
              <a:buNone/>
              <a:defRPr/>
            </a:lvl1pPr>
          </a:lstStyle>
          <a:p>
            <a:r>
              <a:rPr lang="en-US"/>
              <a:t>Click icon to add picture</a:t>
            </a:r>
            <a:endParaRPr lang="en-CA"/>
          </a:p>
        </p:txBody>
      </p:sp>
      <p:sp>
        <p:nvSpPr>
          <p:cNvPr id="15" name="Picture Placeholder 14"/>
          <p:cNvSpPr>
            <a:spLocks noGrp="1"/>
          </p:cNvSpPr>
          <p:nvPr>
            <p:ph type="pic" sz="quarter" idx="21"/>
          </p:nvPr>
        </p:nvSpPr>
        <p:spPr>
          <a:xfrm>
            <a:off x="6069013" y="1050625"/>
            <a:ext cx="3074987" cy="2076205"/>
          </a:xfrm>
        </p:spPr>
        <p:txBody>
          <a:bodyPr/>
          <a:lstStyle>
            <a:lvl1pPr marL="0" indent="0">
              <a:buNone/>
              <a:defRPr/>
            </a:lvl1pPr>
          </a:lstStyle>
          <a:p>
            <a:r>
              <a:rPr lang="en-US"/>
              <a:t>Click icon to add picture</a:t>
            </a:r>
            <a:endParaRPr lang="en-CA"/>
          </a:p>
        </p:txBody>
      </p:sp>
      <p:sp>
        <p:nvSpPr>
          <p:cNvPr id="17" name="Picture Placeholder 16"/>
          <p:cNvSpPr>
            <a:spLocks noGrp="1"/>
          </p:cNvSpPr>
          <p:nvPr>
            <p:ph type="pic" sz="quarter" idx="22"/>
          </p:nvPr>
        </p:nvSpPr>
        <p:spPr>
          <a:xfrm>
            <a:off x="3074988" y="1050625"/>
            <a:ext cx="2994025" cy="2076205"/>
          </a:xfrm>
        </p:spPr>
        <p:txBody>
          <a:bodyPr/>
          <a:lstStyle>
            <a:lvl1pPr marL="0" indent="0">
              <a:buNone/>
              <a:defRPr/>
            </a:lvl1pPr>
          </a:lstStyle>
          <a:p>
            <a:r>
              <a:rPr lang="en-US"/>
              <a:t>Click icon to add picture</a:t>
            </a:r>
            <a:endParaRPr lang="en-CA"/>
          </a:p>
        </p:txBody>
      </p:sp>
      <p:sp>
        <p:nvSpPr>
          <p:cNvPr id="12" name="Title 2"/>
          <p:cNvSpPr>
            <a:spLocks noGrp="1"/>
          </p:cNvSpPr>
          <p:nvPr>
            <p:ph type="title"/>
          </p:nvPr>
        </p:nvSpPr>
        <p:spPr>
          <a:xfrm>
            <a:off x="228600" y="133348"/>
            <a:ext cx="4343400" cy="762001"/>
          </a:xfrm>
        </p:spPr>
        <p:txBody>
          <a:bodyPr/>
          <a:lstStyle>
            <a:lvl1pPr>
              <a:defRPr/>
            </a:lvl1pPr>
          </a:lstStyle>
          <a:p>
            <a:r>
              <a:rPr lang="en-US"/>
              <a:t>Click to edit Master title style</a:t>
            </a:r>
          </a:p>
        </p:txBody>
      </p:sp>
      <p:cxnSp>
        <p:nvCxnSpPr>
          <p:cNvPr id="14" name="Straight Connector 13"/>
          <p:cNvCxnSpPr/>
          <p:nvPr/>
        </p:nvCxnSpPr>
        <p:spPr>
          <a:xfrm>
            <a:off x="228600" y="1333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cxnSp>
        <p:nvCxnSpPr>
          <p:cNvPr id="19" name="Straight Connector 18"/>
          <p:cNvCxnSpPr/>
          <p:nvPr userDrawn="1"/>
        </p:nvCxnSpPr>
        <p:spPr>
          <a:xfrm>
            <a:off x="228600" y="1333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20" name="TextBox 19"/>
          <p:cNvSpPr txBox="1"/>
          <p:nvPr userDrawn="1"/>
        </p:nvSpPr>
        <p:spPr>
          <a:xfrm>
            <a:off x="7315200" y="4914746"/>
            <a:ext cx="1828800" cy="215444"/>
          </a:xfrm>
          <a:prstGeom prst="rect">
            <a:avLst/>
          </a:prstGeom>
          <a:noFill/>
        </p:spPr>
        <p:txBody>
          <a:bodyPr wrap="square" rtlCol="0">
            <a:spAutoFit/>
          </a:bodyPr>
          <a:lstStyle/>
          <a:p>
            <a:pPr algn="r"/>
            <a:r>
              <a:rPr lang="en-CA" sz="800">
                <a:solidFill>
                  <a:srgbClr val="BBB0A6"/>
                </a:solidFill>
                <a:latin typeface="Arial Narrow" panose="020B0606020202030204" pitchFamily="34" charset="0"/>
              </a:rPr>
              <a:t>© </a:t>
            </a:r>
            <a:r>
              <a:rPr lang="en-CA" sz="800" baseline="0">
                <a:solidFill>
                  <a:srgbClr val="BBB0A6"/>
                </a:solidFill>
                <a:latin typeface="Arial Narrow" panose="020B0606020202030204" pitchFamily="34" charset="0"/>
              </a:rPr>
              <a:t>Linamar Corporation  </a:t>
            </a:r>
            <a:fld id="{18333F4C-42CE-42A1-B825-E8BE4CF77F3D}" type="slidenum">
              <a:rPr lang="en-CA" sz="800" smtClean="0">
                <a:solidFill>
                  <a:srgbClr val="BBB0A6"/>
                </a:solidFill>
                <a:latin typeface="Arial Narrow" panose="020B0606020202030204" pitchFamily="34" charset="0"/>
              </a:rPr>
              <a:t>‹#›</a:t>
            </a:fld>
            <a:endParaRPr lang="en-CA" sz="1000">
              <a:solidFill>
                <a:srgbClr val="BBB0A6"/>
              </a:solidFill>
              <a:latin typeface="Arial Narrow" panose="020B0606020202030204" pitchFamily="34" charset="0"/>
            </a:endParaRPr>
          </a:p>
        </p:txBody>
      </p:sp>
    </p:spTree>
    <p:extLst>
      <p:ext uri="{BB962C8B-B14F-4D97-AF65-F5344CB8AC3E}">
        <p14:creationId xmlns:p14="http://schemas.microsoft.com/office/powerpoint/2010/main" val="44372552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Multi Icon">
    <p:spTree>
      <p:nvGrpSpPr>
        <p:cNvPr id="1" name=""/>
        <p:cNvGrpSpPr/>
        <p:nvPr/>
      </p:nvGrpSpPr>
      <p:grpSpPr>
        <a:xfrm>
          <a:off x="0" y="0"/>
          <a:ext cx="0" cy="0"/>
          <a:chOff x="0" y="0"/>
          <a:chExt cx="0" cy="0"/>
        </a:xfrm>
      </p:grpSpPr>
      <p:sp>
        <p:nvSpPr>
          <p:cNvPr id="21" name="Picture Placeholder 20"/>
          <p:cNvSpPr>
            <a:spLocks noGrp="1"/>
          </p:cNvSpPr>
          <p:nvPr>
            <p:ph type="pic" sz="quarter" idx="22"/>
          </p:nvPr>
        </p:nvSpPr>
        <p:spPr>
          <a:xfrm>
            <a:off x="0" y="1032748"/>
            <a:ext cx="9144000" cy="1615202"/>
          </a:xfrm>
        </p:spPr>
        <p:txBody>
          <a:bodyPr/>
          <a:lstStyle>
            <a:lvl1pPr marL="0" indent="0">
              <a:buNone/>
              <a:defRPr/>
            </a:lvl1pPr>
          </a:lstStyle>
          <a:p>
            <a:r>
              <a:rPr lang="en-US"/>
              <a:t>Click icon to add picture</a:t>
            </a:r>
            <a:endParaRPr lang="en-CA"/>
          </a:p>
        </p:txBody>
      </p:sp>
      <p:sp>
        <p:nvSpPr>
          <p:cNvPr id="6" name="Content Placeholder 4"/>
          <p:cNvSpPr>
            <a:spLocks noGrp="1"/>
          </p:cNvSpPr>
          <p:nvPr>
            <p:ph sz="quarter" idx="13" hasCustomPrompt="1"/>
          </p:nvPr>
        </p:nvSpPr>
        <p:spPr>
          <a:xfrm>
            <a:off x="152400" y="3957650"/>
            <a:ext cx="1978029" cy="976300"/>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7" name="Content Placeholder 4"/>
          <p:cNvSpPr>
            <a:spLocks noGrp="1"/>
          </p:cNvSpPr>
          <p:nvPr>
            <p:ph sz="quarter" idx="15" hasCustomPrompt="1"/>
          </p:nvPr>
        </p:nvSpPr>
        <p:spPr>
          <a:xfrm>
            <a:off x="152400" y="3492591"/>
            <a:ext cx="1978029" cy="325416"/>
          </a:xfrm>
        </p:spPr>
        <p:txBody>
          <a:bodyPr>
            <a:noAutofit/>
          </a:bodyPr>
          <a:lstStyle>
            <a:lvl1pPr marL="0" indent="0" algn="l">
              <a:buClr>
                <a:schemeClr val="tx2"/>
              </a:buClr>
              <a:buFont typeface="Wingdings" panose="05000000000000000000" pitchFamily="2" charset="2"/>
              <a:buNone/>
              <a:defRPr sz="1800" baseline="0">
                <a:solidFill>
                  <a:srgbClr val="BBB0A6"/>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9" name="Content Placeholder 4"/>
          <p:cNvSpPr>
            <a:spLocks noGrp="1"/>
          </p:cNvSpPr>
          <p:nvPr>
            <p:ph sz="quarter" idx="16" hasCustomPrompt="1"/>
          </p:nvPr>
        </p:nvSpPr>
        <p:spPr>
          <a:xfrm>
            <a:off x="2438400" y="3957650"/>
            <a:ext cx="1978029" cy="976300"/>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10" name="Content Placeholder 4"/>
          <p:cNvSpPr>
            <a:spLocks noGrp="1"/>
          </p:cNvSpPr>
          <p:nvPr>
            <p:ph sz="quarter" idx="17" hasCustomPrompt="1"/>
          </p:nvPr>
        </p:nvSpPr>
        <p:spPr>
          <a:xfrm>
            <a:off x="2438400" y="3492591"/>
            <a:ext cx="1978029" cy="325416"/>
          </a:xfrm>
        </p:spPr>
        <p:txBody>
          <a:bodyPr>
            <a:noAutofit/>
          </a:bodyPr>
          <a:lstStyle>
            <a:lvl1pPr marL="0" indent="0" algn="l">
              <a:buClr>
                <a:schemeClr val="tx2"/>
              </a:buClr>
              <a:buFont typeface="Wingdings" panose="05000000000000000000" pitchFamily="2" charset="2"/>
              <a:buNone/>
              <a:defRPr sz="1800" baseline="0">
                <a:solidFill>
                  <a:srgbClr val="BBB0A6"/>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12" name="Content Placeholder 4"/>
          <p:cNvSpPr>
            <a:spLocks noGrp="1"/>
          </p:cNvSpPr>
          <p:nvPr>
            <p:ph sz="quarter" idx="18" hasCustomPrompt="1"/>
          </p:nvPr>
        </p:nvSpPr>
        <p:spPr>
          <a:xfrm>
            <a:off x="4724400" y="3951209"/>
            <a:ext cx="1978029" cy="976300"/>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13" name="Content Placeholder 4"/>
          <p:cNvSpPr>
            <a:spLocks noGrp="1"/>
          </p:cNvSpPr>
          <p:nvPr>
            <p:ph sz="quarter" idx="19" hasCustomPrompt="1"/>
          </p:nvPr>
        </p:nvSpPr>
        <p:spPr>
          <a:xfrm>
            <a:off x="4724400" y="3486150"/>
            <a:ext cx="1978029" cy="325416"/>
          </a:xfrm>
        </p:spPr>
        <p:txBody>
          <a:bodyPr>
            <a:noAutofit/>
          </a:bodyPr>
          <a:lstStyle>
            <a:lvl1pPr marL="0" indent="0" algn="l">
              <a:buClr>
                <a:schemeClr val="tx2"/>
              </a:buClr>
              <a:buFont typeface="Wingdings" panose="05000000000000000000" pitchFamily="2" charset="2"/>
              <a:buNone/>
              <a:defRPr sz="1800" baseline="0">
                <a:solidFill>
                  <a:srgbClr val="BBB0A6"/>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15" name="Content Placeholder 4"/>
          <p:cNvSpPr>
            <a:spLocks noGrp="1"/>
          </p:cNvSpPr>
          <p:nvPr>
            <p:ph sz="quarter" idx="20" hasCustomPrompt="1"/>
          </p:nvPr>
        </p:nvSpPr>
        <p:spPr>
          <a:xfrm>
            <a:off x="7007111" y="3951209"/>
            <a:ext cx="1978029" cy="976300"/>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16" name="Content Placeholder 4"/>
          <p:cNvSpPr>
            <a:spLocks noGrp="1"/>
          </p:cNvSpPr>
          <p:nvPr>
            <p:ph sz="quarter" idx="21" hasCustomPrompt="1"/>
          </p:nvPr>
        </p:nvSpPr>
        <p:spPr>
          <a:xfrm>
            <a:off x="7007111" y="3486150"/>
            <a:ext cx="1978029" cy="325416"/>
          </a:xfrm>
        </p:spPr>
        <p:txBody>
          <a:bodyPr>
            <a:noAutofit/>
          </a:bodyPr>
          <a:lstStyle>
            <a:lvl1pPr marL="0" indent="0" algn="l">
              <a:buClr>
                <a:schemeClr val="tx2"/>
              </a:buClr>
              <a:buFont typeface="Wingdings" panose="05000000000000000000" pitchFamily="2" charset="2"/>
              <a:buNone/>
              <a:defRPr sz="1800" baseline="0">
                <a:solidFill>
                  <a:srgbClr val="BBB0A6"/>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22" name="Picture Placeholder 21"/>
          <p:cNvSpPr>
            <a:spLocks noGrp="1"/>
          </p:cNvSpPr>
          <p:nvPr>
            <p:ph type="pic" sz="quarter" idx="11" hasCustomPrompt="1"/>
          </p:nvPr>
        </p:nvSpPr>
        <p:spPr>
          <a:xfrm>
            <a:off x="152400" y="2814649"/>
            <a:ext cx="540543" cy="540543"/>
          </a:xfrm>
        </p:spPr>
        <p:txBody>
          <a:bodyPr>
            <a:normAutofit/>
          </a:bodyPr>
          <a:lstStyle>
            <a:lvl1pPr marL="0" indent="0">
              <a:buNone/>
              <a:defRPr sz="900"/>
            </a:lvl1pPr>
          </a:lstStyle>
          <a:p>
            <a:r>
              <a:rPr lang="en-US"/>
              <a:t>icon</a:t>
            </a:r>
            <a:endParaRPr lang="en-CA"/>
          </a:p>
        </p:txBody>
      </p:sp>
      <p:sp>
        <p:nvSpPr>
          <p:cNvPr id="23" name="Picture Placeholder 21"/>
          <p:cNvSpPr>
            <a:spLocks noGrp="1"/>
          </p:cNvSpPr>
          <p:nvPr>
            <p:ph type="pic" sz="quarter" idx="23" hasCustomPrompt="1"/>
          </p:nvPr>
        </p:nvSpPr>
        <p:spPr>
          <a:xfrm>
            <a:off x="2438400" y="2814649"/>
            <a:ext cx="540543" cy="540543"/>
          </a:xfrm>
        </p:spPr>
        <p:txBody>
          <a:bodyPr>
            <a:normAutofit/>
          </a:bodyPr>
          <a:lstStyle>
            <a:lvl1pPr marL="0" indent="0">
              <a:buNone/>
              <a:defRPr sz="900"/>
            </a:lvl1pPr>
          </a:lstStyle>
          <a:p>
            <a:r>
              <a:rPr lang="en-US"/>
              <a:t>icon</a:t>
            </a:r>
            <a:endParaRPr lang="en-CA"/>
          </a:p>
        </p:txBody>
      </p:sp>
      <p:sp>
        <p:nvSpPr>
          <p:cNvPr id="24" name="Picture Placeholder 21"/>
          <p:cNvSpPr>
            <a:spLocks noGrp="1"/>
          </p:cNvSpPr>
          <p:nvPr>
            <p:ph type="pic" sz="quarter" idx="24" hasCustomPrompt="1"/>
          </p:nvPr>
        </p:nvSpPr>
        <p:spPr>
          <a:xfrm>
            <a:off x="4724400" y="2814649"/>
            <a:ext cx="540543" cy="540543"/>
          </a:xfrm>
        </p:spPr>
        <p:txBody>
          <a:bodyPr>
            <a:normAutofit/>
          </a:bodyPr>
          <a:lstStyle>
            <a:lvl1pPr marL="0" indent="0">
              <a:buNone/>
              <a:defRPr sz="900"/>
            </a:lvl1pPr>
          </a:lstStyle>
          <a:p>
            <a:r>
              <a:rPr lang="en-US"/>
              <a:t>icon</a:t>
            </a:r>
            <a:endParaRPr lang="en-CA"/>
          </a:p>
        </p:txBody>
      </p:sp>
      <p:sp>
        <p:nvSpPr>
          <p:cNvPr id="25" name="Picture Placeholder 21"/>
          <p:cNvSpPr>
            <a:spLocks noGrp="1"/>
          </p:cNvSpPr>
          <p:nvPr>
            <p:ph type="pic" sz="quarter" idx="25" hasCustomPrompt="1"/>
          </p:nvPr>
        </p:nvSpPr>
        <p:spPr>
          <a:xfrm>
            <a:off x="7007111" y="2814649"/>
            <a:ext cx="540543" cy="540543"/>
          </a:xfrm>
        </p:spPr>
        <p:txBody>
          <a:bodyPr>
            <a:normAutofit/>
          </a:bodyPr>
          <a:lstStyle>
            <a:lvl1pPr marL="0" indent="0">
              <a:buNone/>
              <a:defRPr sz="900"/>
            </a:lvl1pPr>
          </a:lstStyle>
          <a:p>
            <a:r>
              <a:rPr lang="en-US"/>
              <a:t>icon</a:t>
            </a:r>
            <a:endParaRPr lang="en-CA"/>
          </a:p>
        </p:txBody>
      </p:sp>
      <p:sp>
        <p:nvSpPr>
          <p:cNvPr id="17" name="Title 2"/>
          <p:cNvSpPr>
            <a:spLocks noGrp="1"/>
          </p:cNvSpPr>
          <p:nvPr>
            <p:ph type="title"/>
          </p:nvPr>
        </p:nvSpPr>
        <p:spPr>
          <a:xfrm>
            <a:off x="228600" y="133348"/>
            <a:ext cx="4343400" cy="762001"/>
          </a:xfrm>
        </p:spPr>
        <p:txBody>
          <a:bodyPr/>
          <a:lstStyle>
            <a:lvl1pPr>
              <a:defRPr/>
            </a:lvl1pPr>
          </a:lstStyle>
          <a:p>
            <a:r>
              <a:rPr lang="en-US"/>
              <a:t>Click to edit Master title style</a:t>
            </a:r>
          </a:p>
        </p:txBody>
      </p:sp>
      <p:cxnSp>
        <p:nvCxnSpPr>
          <p:cNvPr id="18" name="Straight Connector 17"/>
          <p:cNvCxnSpPr/>
          <p:nvPr/>
        </p:nvCxnSpPr>
        <p:spPr>
          <a:xfrm>
            <a:off x="228600" y="1333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cxnSp>
        <p:nvCxnSpPr>
          <p:cNvPr id="26" name="Straight Connector 25"/>
          <p:cNvCxnSpPr/>
          <p:nvPr userDrawn="1"/>
        </p:nvCxnSpPr>
        <p:spPr>
          <a:xfrm>
            <a:off x="228600" y="1333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27" name="TextBox 26"/>
          <p:cNvSpPr txBox="1"/>
          <p:nvPr userDrawn="1"/>
        </p:nvSpPr>
        <p:spPr>
          <a:xfrm>
            <a:off x="7315200" y="4914746"/>
            <a:ext cx="1828800" cy="215444"/>
          </a:xfrm>
          <a:prstGeom prst="rect">
            <a:avLst/>
          </a:prstGeom>
          <a:noFill/>
        </p:spPr>
        <p:txBody>
          <a:bodyPr wrap="square" rtlCol="0">
            <a:spAutoFit/>
          </a:bodyPr>
          <a:lstStyle/>
          <a:p>
            <a:pPr algn="r"/>
            <a:r>
              <a:rPr lang="en-CA" sz="800">
                <a:solidFill>
                  <a:srgbClr val="BBB0A6"/>
                </a:solidFill>
                <a:latin typeface="Arial Narrow" panose="020B0606020202030204" pitchFamily="34" charset="0"/>
              </a:rPr>
              <a:t>© </a:t>
            </a:r>
            <a:r>
              <a:rPr lang="en-CA" sz="800" baseline="0">
                <a:solidFill>
                  <a:srgbClr val="BBB0A6"/>
                </a:solidFill>
                <a:latin typeface="Arial Narrow" panose="020B0606020202030204" pitchFamily="34" charset="0"/>
              </a:rPr>
              <a:t>Linamar Corporation  </a:t>
            </a:r>
            <a:fld id="{18333F4C-42CE-42A1-B825-E8BE4CF77F3D}" type="slidenum">
              <a:rPr lang="en-CA" sz="800" smtClean="0">
                <a:solidFill>
                  <a:srgbClr val="BBB0A6"/>
                </a:solidFill>
                <a:latin typeface="Arial Narrow" panose="020B0606020202030204" pitchFamily="34" charset="0"/>
              </a:rPr>
              <a:t>‹#›</a:t>
            </a:fld>
            <a:endParaRPr lang="en-CA" sz="1000">
              <a:solidFill>
                <a:srgbClr val="BBB0A6"/>
              </a:solidFill>
              <a:latin typeface="Arial Narrow" panose="020B0606020202030204" pitchFamily="34" charset="0"/>
            </a:endParaRPr>
          </a:p>
        </p:txBody>
      </p:sp>
    </p:spTree>
    <p:extLst>
      <p:ext uri="{BB962C8B-B14F-4D97-AF65-F5344CB8AC3E}">
        <p14:creationId xmlns:p14="http://schemas.microsoft.com/office/powerpoint/2010/main" val="395095569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1_Custom Layout">
    <p:spTree>
      <p:nvGrpSpPr>
        <p:cNvPr id="1" name=""/>
        <p:cNvGrpSpPr/>
        <p:nvPr/>
      </p:nvGrpSpPr>
      <p:grpSpPr>
        <a:xfrm>
          <a:off x="0" y="0"/>
          <a:ext cx="0" cy="0"/>
          <a:chOff x="0" y="0"/>
          <a:chExt cx="0" cy="0"/>
        </a:xfrm>
      </p:grpSpPr>
      <p:sp>
        <p:nvSpPr>
          <p:cNvPr id="19" name="Picture Placeholder 7"/>
          <p:cNvSpPr>
            <a:spLocks noGrp="1"/>
          </p:cNvSpPr>
          <p:nvPr>
            <p:ph type="pic" sz="quarter" idx="21"/>
          </p:nvPr>
        </p:nvSpPr>
        <p:spPr>
          <a:xfrm>
            <a:off x="0" y="1062003"/>
            <a:ext cx="2274480" cy="895350"/>
          </a:xfrm>
        </p:spPr>
        <p:txBody>
          <a:bodyPr/>
          <a:lstStyle/>
          <a:p>
            <a:r>
              <a:rPr lang="en-US"/>
              <a:t>Click icon to add picture</a:t>
            </a:r>
            <a:endParaRPr lang="en-CA"/>
          </a:p>
        </p:txBody>
      </p:sp>
      <p:sp>
        <p:nvSpPr>
          <p:cNvPr id="21" name="Picture Placeholder 7"/>
          <p:cNvSpPr>
            <a:spLocks noGrp="1"/>
          </p:cNvSpPr>
          <p:nvPr>
            <p:ph type="pic" sz="quarter" idx="22"/>
          </p:nvPr>
        </p:nvSpPr>
        <p:spPr>
          <a:xfrm>
            <a:off x="2297520" y="1062003"/>
            <a:ext cx="2274480" cy="895350"/>
          </a:xfrm>
        </p:spPr>
        <p:txBody>
          <a:bodyPr/>
          <a:lstStyle/>
          <a:p>
            <a:r>
              <a:rPr lang="en-US"/>
              <a:t>Click icon to add picture</a:t>
            </a:r>
            <a:endParaRPr lang="en-CA"/>
          </a:p>
        </p:txBody>
      </p:sp>
      <p:sp>
        <p:nvSpPr>
          <p:cNvPr id="22" name="Picture Placeholder 7"/>
          <p:cNvSpPr>
            <a:spLocks noGrp="1"/>
          </p:cNvSpPr>
          <p:nvPr>
            <p:ph type="pic" sz="quarter" idx="23"/>
          </p:nvPr>
        </p:nvSpPr>
        <p:spPr>
          <a:xfrm>
            <a:off x="4595040" y="1062003"/>
            <a:ext cx="2274480" cy="895350"/>
          </a:xfrm>
        </p:spPr>
        <p:txBody>
          <a:bodyPr/>
          <a:lstStyle/>
          <a:p>
            <a:r>
              <a:rPr lang="en-US"/>
              <a:t>Click icon to add picture</a:t>
            </a:r>
            <a:endParaRPr lang="en-CA"/>
          </a:p>
        </p:txBody>
      </p:sp>
      <p:sp>
        <p:nvSpPr>
          <p:cNvPr id="23" name="Picture Placeholder 7"/>
          <p:cNvSpPr>
            <a:spLocks noGrp="1"/>
          </p:cNvSpPr>
          <p:nvPr>
            <p:ph type="pic" sz="quarter" idx="24"/>
          </p:nvPr>
        </p:nvSpPr>
        <p:spPr>
          <a:xfrm>
            <a:off x="6869520" y="1062003"/>
            <a:ext cx="2274480" cy="895350"/>
          </a:xfrm>
        </p:spPr>
        <p:txBody>
          <a:bodyPr/>
          <a:lstStyle/>
          <a:p>
            <a:r>
              <a:rPr lang="en-US"/>
              <a:t>Click icon to add picture</a:t>
            </a:r>
            <a:endParaRPr lang="en-CA"/>
          </a:p>
        </p:txBody>
      </p:sp>
      <p:sp>
        <p:nvSpPr>
          <p:cNvPr id="24" name="Content Placeholder 4"/>
          <p:cNvSpPr>
            <a:spLocks noGrp="1"/>
          </p:cNvSpPr>
          <p:nvPr>
            <p:ph sz="quarter" idx="13" hasCustomPrompt="1"/>
          </p:nvPr>
        </p:nvSpPr>
        <p:spPr>
          <a:xfrm>
            <a:off x="152400" y="2574811"/>
            <a:ext cx="2057400" cy="2344732"/>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25" name="Content Placeholder 4"/>
          <p:cNvSpPr>
            <a:spLocks noGrp="1"/>
          </p:cNvSpPr>
          <p:nvPr>
            <p:ph sz="quarter" idx="15" hasCustomPrompt="1"/>
          </p:nvPr>
        </p:nvSpPr>
        <p:spPr>
          <a:xfrm>
            <a:off x="152400" y="2109753"/>
            <a:ext cx="2057400" cy="304800"/>
          </a:xfrm>
        </p:spPr>
        <p:txBody>
          <a:bodyPr>
            <a:noAutofit/>
          </a:bodyPr>
          <a:lstStyle>
            <a:lvl1pPr marL="0" indent="0" algn="l">
              <a:buClr>
                <a:schemeClr val="tx2"/>
              </a:buClr>
              <a:buFont typeface="Wingdings" panose="05000000000000000000" pitchFamily="2" charset="2"/>
              <a:buNone/>
              <a:defRPr sz="1800" baseline="0">
                <a:solidFill>
                  <a:srgbClr val="BBB0A6"/>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26" name="Content Placeholder 4"/>
          <p:cNvSpPr>
            <a:spLocks noGrp="1"/>
          </p:cNvSpPr>
          <p:nvPr>
            <p:ph sz="quarter" idx="25" hasCustomPrompt="1"/>
          </p:nvPr>
        </p:nvSpPr>
        <p:spPr>
          <a:xfrm>
            <a:off x="2362200" y="2574811"/>
            <a:ext cx="2133599" cy="2344732"/>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27" name="Content Placeholder 4"/>
          <p:cNvSpPr>
            <a:spLocks noGrp="1"/>
          </p:cNvSpPr>
          <p:nvPr>
            <p:ph sz="quarter" idx="26" hasCustomPrompt="1"/>
          </p:nvPr>
        </p:nvSpPr>
        <p:spPr>
          <a:xfrm>
            <a:off x="2362200" y="2109753"/>
            <a:ext cx="2133599" cy="304800"/>
          </a:xfrm>
        </p:spPr>
        <p:txBody>
          <a:bodyPr>
            <a:noAutofit/>
          </a:bodyPr>
          <a:lstStyle>
            <a:lvl1pPr marL="0" indent="0" algn="l">
              <a:buClr>
                <a:schemeClr val="tx2"/>
              </a:buClr>
              <a:buFont typeface="Wingdings" panose="05000000000000000000" pitchFamily="2" charset="2"/>
              <a:buNone/>
              <a:defRPr sz="1800" baseline="0">
                <a:solidFill>
                  <a:srgbClr val="BBB0A6"/>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28" name="Content Placeholder 4"/>
          <p:cNvSpPr>
            <a:spLocks noGrp="1"/>
          </p:cNvSpPr>
          <p:nvPr>
            <p:ph sz="quarter" idx="27" hasCustomPrompt="1"/>
          </p:nvPr>
        </p:nvSpPr>
        <p:spPr>
          <a:xfrm>
            <a:off x="4648200" y="2570014"/>
            <a:ext cx="2133600" cy="2344732"/>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29" name="Content Placeholder 4"/>
          <p:cNvSpPr>
            <a:spLocks noGrp="1"/>
          </p:cNvSpPr>
          <p:nvPr>
            <p:ph sz="quarter" idx="28" hasCustomPrompt="1"/>
          </p:nvPr>
        </p:nvSpPr>
        <p:spPr>
          <a:xfrm>
            <a:off x="4648200" y="2104956"/>
            <a:ext cx="2133600" cy="304800"/>
          </a:xfrm>
        </p:spPr>
        <p:txBody>
          <a:bodyPr>
            <a:noAutofit/>
          </a:bodyPr>
          <a:lstStyle>
            <a:lvl1pPr marL="0" indent="0" algn="l">
              <a:buClr>
                <a:schemeClr val="tx2"/>
              </a:buClr>
              <a:buFont typeface="Wingdings" panose="05000000000000000000" pitchFamily="2" charset="2"/>
              <a:buNone/>
              <a:defRPr sz="1800" baseline="0">
                <a:solidFill>
                  <a:srgbClr val="BBB0A6"/>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30" name="Content Placeholder 4"/>
          <p:cNvSpPr>
            <a:spLocks noGrp="1"/>
          </p:cNvSpPr>
          <p:nvPr>
            <p:ph sz="quarter" idx="29" hasCustomPrompt="1"/>
          </p:nvPr>
        </p:nvSpPr>
        <p:spPr>
          <a:xfrm>
            <a:off x="6934200" y="2566999"/>
            <a:ext cx="2047651" cy="2344732"/>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31" name="Content Placeholder 4"/>
          <p:cNvSpPr>
            <a:spLocks noGrp="1"/>
          </p:cNvSpPr>
          <p:nvPr>
            <p:ph sz="quarter" idx="30" hasCustomPrompt="1"/>
          </p:nvPr>
        </p:nvSpPr>
        <p:spPr>
          <a:xfrm>
            <a:off x="6934200" y="2101941"/>
            <a:ext cx="2047651" cy="304800"/>
          </a:xfrm>
        </p:spPr>
        <p:txBody>
          <a:bodyPr>
            <a:noAutofit/>
          </a:bodyPr>
          <a:lstStyle>
            <a:lvl1pPr marL="0" indent="0" algn="l">
              <a:buClr>
                <a:schemeClr val="tx2"/>
              </a:buClr>
              <a:buFont typeface="Wingdings" panose="05000000000000000000" pitchFamily="2" charset="2"/>
              <a:buNone/>
              <a:defRPr sz="1800" baseline="0">
                <a:solidFill>
                  <a:srgbClr val="BBB0A6"/>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15" name="Title 2"/>
          <p:cNvSpPr>
            <a:spLocks noGrp="1"/>
          </p:cNvSpPr>
          <p:nvPr>
            <p:ph type="title"/>
          </p:nvPr>
        </p:nvSpPr>
        <p:spPr>
          <a:xfrm>
            <a:off x="228600" y="133348"/>
            <a:ext cx="4343400" cy="762001"/>
          </a:xfrm>
        </p:spPr>
        <p:txBody>
          <a:bodyPr/>
          <a:lstStyle>
            <a:lvl1pPr>
              <a:defRPr/>
            </a:lvl1pPr>
          </a:lstStyle>
          <a:p>
            <a:r>
              <a:rPr lang="en-US"/>
              <a:t>Click to edit Master title style</a:t>
            </a:r>
          </a:p>
        </p:txBody>
      </p:sp>
      <p:cxnSp>
        <p:nvCxnSpPr>
          <p:cNvPr id="17" name="Straight Connector 16"/>
          <p:cNvCxnSpPr/>
          <p:nvPr/>
        </p:nvCxnSpPr>
        <p:spPr>
          <a:xfrm>
            <a:off x="228600" y="1333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cxnSp>
        <p:nvCxnSpPr>
          <p:cNvPr id="20" name="Straight Connector 19"/>
          <p:cNvCxnSpPr/>
          <p:nvPr userDrawn="1"/>
        </p:nvCxnSpPr>
        <p:spPr>
          <a:xfrm>
            <a:off x="228600" y="1333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32" name="TextBox 31"/>
          <p:cNvSpPr txBox="1"/>
          <p:nvPr userDrawn="1"/>
        </p:nvSpPr>
        <p:spPr>
          <a:xfrm>
            <a:off x="7315200" y="4914746"/>
            <a:ext cx="1828800" cy="215444"/>
          </a:xfrm>
          <a:prstGeom prst="rect">
            <a:avLst/>
          </a:prstGeom>
          <a:noFill/>
        </p:spPr>
        <p:txBody>
          <a:bodyPr wrap="square" rtlCol="0">
            <a:spAutoFit/>
          </a:bodyPr>
          <a:lstStyle/>
          <a:p>
            <a:pPr algn="r"/>
            <a:r>
              <a:rPr lang="en-CA" sz="800">
                <a:solidFill>
                  <a:srgbClr val="BBB0A6"/>
                </a:solidFill>
                <a:latin typeface="Arial Narrow" panose="020B0606020202030204" pitchFamily="34" charset="0"/>
              </a:rPr>
              <a:t>© </a:t>
            </a:r>
            <a:r>
              <a:rPr lang="en-CA" sz="800" baseline="0">
                <a:solidFill>
                  <a:srgbClr val="BBB0A6"/>
                </a:solidFill>
                <a:latin typeface="Arial Narrow" panose="020B0606020202030204" pitchFamily="34" charset="0"/>
              </a:rPr>
              <a:t>Linamar Corporation  </a:t>
            </a:r>
            <a:fld id="{18333F4C-42CE-42A1-B825-E8BE4CF77F3D}" type="slidenum">
              <a:rPr lang="en-CA" sz="800" smtClean="0">
                <a:solidFill>
                  <a:srgbClr val="BBB0A6"/>
                </a:solidFill>
                <a:latin typeface="Arial Narrow" panose="020B0606020202030204" pitchFamily="34" charset="0"/>
              </a:rPr>
              <a:t>‹#›</a:t>
            </a:fld>
            <a:endParaRPr lang="en-CA" sz="1000">
              <a:solidFill>
                <a:srgbClr val="BBB0A6"/>
              </a:solidFill>
              <a:latin typeface="Arial Narrow" panose="020B0606020202030204" pitchFamily="34" charset="0"/>
            </a:endParaRPr>
          </a:p>
        </p:txBody>
      </p:sp>
    </p:spTree>
    <p:extLst>
      <p:ext uri="{BB962C8B-B14F-4D97-AF65-F5344CB8AC3E}">
        <p14:creationId xmlns:p14="http://schemas.microsoft.com/office/powerpoint/2010/main" val="3732486200"/>
      </p:ext>
    </p:extLst>
  </p:cSld>
  <p:clrMapOvr>
    <a:masterClrMapping/>
  </p:clrMapOvr>
  <p:extLst>
    <p:ext uri="{DCECCB84-F9BA-43D5-87BE-67443E8EF086}">
      <p15:sldGuideLst xmlns:p15="http://schemas.microsoft.com/office/powerpoint/2012/main">
        <p15:guide id="15" pos="96">
          <p15:clr>
            <a:srgbClr val="FBAE40"/>
          </p15:clr>
        </p15:guide>
        <p15:guide id="16" pos="5664">
          <p15:clr>
            <a:srgbClr val="FBAE40"/>
          </p15:clr>
        </p15:guide>
        <p15:guide id="17" pos="4368">
          <p15:clr>
            <a:srgbClr val="FBAE40"/>
          </p15:clr>
        </p15:guide>
        <p15:guide id="18" pos="4272">
          <p15:clr>
            <a:srgbClr val="FBAE40"/>
          </p15:clr>
        </p15:guide>
        <p15:guide id="19" pos="2928">
          <p15:clr>
            <a:srgbClr val="FBAE40"/>
          </p15:clr>
        </p15:guide>
        <p15:guide id="20" pos="2832">
          <p15:clr>
            <a:srgbClr val="FBAE40"/>
          </p15:clr>
        </p15:guide>
        <p15:guide id="21" pos="1488">
          <p15:clr>
            <a:srgbClr val="FBAE40"/>
          </p15:clr>
        </p15:guide>
        <p15:guide id="22" pos="1392">
          <p15:clr>
            <a:srgbClr val="FBAE40"/>
          </p15:clr>
        </p15:guide>
        <p15:guide id="23" orient="horz" pos="564">
          <p15:clr>
            <a:srgbClr val="FBAE40"/>
          </p15:clr>
        </p15:guide>
        <p15:guide id="24" orient="horz" pos="660">
          <p15:clr>
            <a:srgbClr val="FBAE40"/>
          </p15:clr>
        </p15:guide>
        <p15:guide id="25" orient="horz" pos="852">
          <p15:clr>
            <a:srgbClr val="FBAE40"/>
          </p15:clr>
        </p15:guide>
        <p15:guide id="26" orient="horz" pos="948">
          <p15:clr>
            <a:srgbClr val="FBAE40"/>
          </p15:clr>
        </p15:guide>
        <p15:guide id="27" pos="5760">
          <p15:clr>
            <a:srgbClr val="FBAE40"/>
          </p15:clr>
        </p15:guide>
        <p15:guide id="28" orient="horz" pos="3108">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Multi Text">
    <p:spTree>
      <p:nvGrpSpPr>
        <p:cNvPr id="1" name=""/>
        <p:cNvGrpSpPr/>
        <p:nvPr/>
      </p:nvGrpSpPr>
      <p:grpSpPr>
        <a:xfrm>
          <a:off x="0" y="0"/>
          <a:ext cx="0" cy="0"/>
          <a:chOff x="0" y="0"/>
          <a:chExt cx="0" cy="0"/>
        </a:xfrm>
      </p:grpSpPr>
      <p:sp>
        <p:nvSpPr>
          <p:cNvPr id="4" name="Title 2"/>
          <p:cNvSpPr>
            <a:spLocks noGrp="1"/>
          </p:cNvSpPr>
          <p:nvPr>
            <p:ph type="title"/>
          </p:nvPr>
        </p:nvSpPr>
        <p:spPr>
          <a:xfrm>
            <a:off x="228600" y="171449"/>
            <a:ext cx="4267200" cy="838201"/>
          </a:xfrm>
        </p:spPr>
        <p:txBody>
          <a:bodyPr/>
          <a:lstStyle>
            <a:lvl1pPr>
              <a:defRPr/>
            </a:lvl1pPr>
          </a:lstStyle>
          <a:p>
            <a:r>
              <a:rPr lang="en-US"/>
              <a:t>Click to edit Master title style</a:t>
            </a:r>
          </a:p>
        </p:txBody>
      </p:sp>
      <p:cxnSp>
        <p:nvCxnSpPr>
          <p:cNvPr id="5" name="Straight Connector 4"/>
          <p:cNvCxnSpPr/>
          <p:nvPr/>
        </p:nvCxnSpPr>
        <p:spPr>
          <a:xfrm>
            <a:off x="228600" y="207721"/>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8" name="Content Placeholder 4"/>
          <p:cNvSpPr>
            <a:spLocks noGrp="1"/>
          </p:cNvSpPr>
          <p:nvPr>
            <p:ph sz="quarter" idx="16" hasCustomPrompt="1"/>
          </p:nvPr>
        </p:nvSpPr>
        <p:spPr>
          <a:xfrm>
            <a:off x="6932553" y="1504949"/>
            <a:ext cx="2057400" cy="1447802"/>
          </a:xfrm>
        </p:spPr>
        <p:txBody>
          <a:bodyPr>
            <a:normAutofit/>
          </a:bodyPr>
          <a:lstStyle>
            <a:lvl1pPr marL="0" indent="0">
              <a:buClr>
                <a:schemeClr val="tx2"/>
              </a:buClr>
              <a:buFont typeface="Wingdings" panose="05000000000000000000" pitchFamily="2" charset="2"/>
              <a:buNone/>
              <a:defRPr lang="en-CA" sz="1400" dirty="0"/>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9" name="Content Placeholder 4"/>
          <p:cNvSpPr>
            <a:spLocks noGrp="1"/>
          </p:cNvSpPr>
          <p:nvPr>
            <p:ph sz="quarter" idx="17" hasCustomPrompt="1"/>
          </p:nvPr>
        </p:nvSpPr>
        <p:spPr>
          <a:xfrm>
            <a:off x="6940411" y="1050997"/>
            <a:ext cx="2057400" cy="301553"/>
          </a:xfrm>
        </p:spPr>
        <p:txBody>
          <a:bodyPr>
            <a:noAutofit/>
          </a:bodyPr>
          <a:lstStyle>
            <a:lvl1pPr marL="0" indent="0">
              <a:buClr>
                <a:schemeClr val="tx2"/>
              </a:buClr>
              <a:buFont typeface="Wingdings" panose="05000000000000000000" pitchFamily="2" charset="2"/>
              <a:buNone/>
              <a:defRPr lang="en-CA" sz="1600" dirty="0">
                <a:solidFill>
                  <a:srgbClr val="BBB0A6"/>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10" name="Content Placeholder 4"/>
          <p:cNvSpPr>
            <a:spLocks noGrp="1"/>
          </p:cNvSpPr>
          <p:nvPr>
            <p:ph sz="quarter" idx="18" hasCustomPrompt="1"/>
          </p:nvPr>
        </p:nvSpPr>
        <p:spPr>
          <a:xfrm>
            <a:off x="4645458" y="1504948"/>
            <a:ext cx="2136341" cy="1447803"/>
          </a:xfrm>
        </p:spPr>
        <p:txBody>
          <a:bodyPr>
            <a:normAutofit/>
          </a:bodyPr>
          <a:lstStyle>
            <a:lvl1pPr marL="0" indent="0">
              <a:buClr>
                <a:schemeClr val="tx2"/>
              </a:buClr>
              <a:buFont typeface="Wingdings" panose="05000000000000000000" pitchFamily="2" charset="2"/>
              <a:buNone/>
              <a:defRPr lang="en-CA" sz="1400" dirty="0"/>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11" name="Content Placeholder 4"/>
          <p:cNvSpPr>
            <a:spLocks noGrp="1"/>
          </p:cNvSpPr>
          <p:nvPr>
            <p:ph sz="quarter" idx="19" hasCustomPrompt="1"/>
          </p:nvPr>
        </p:nvSpPr>
        <p:spPr>
          <a:xfrm>
            <a:off x="4648199" y="1047750"/>
            <a:ext cx="2136341" cy="304800"/>
          </a:xfrm>
        </p:spPr>
        <p:txBody>
          <a:bodyPr>
            <a:noAutofit/>
          </a:bodyPr>
          <a:lstStyle>
            <a:lvl1pPr marL="0" indent="0">
              <a:buClr>
                <a:schemeClr val="tx2"/>
              </a:buClr>
              <a:buFont typeface="Wingdings" panose="05000000000000000000" pitchFamily="2" charset="2"/>
              <a:buNone/>
              <a:defRPr lang="en-CA" sz="1800" dirty="0">
                <a:solidFill>
                  <a:srgbClr val="BBB0A6"/>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13" name="Picture Placeholder 12"/>
          <p:cNvSpPr>
            <a:spLocks noGrp="1"/>
          </p:cNvSpPr>
          <p:nvPr>
            <p:ph type="pic" sz="quarter" idx="20"/>
          </p:nvPr>
        </p:nvSpPr>
        <p:spPr>
          <a:xfrm>
            <a:off x="228600" y="1046445"/>
            <a:ext cx="4267200" cy="3952874"/>
          </a:xfrm>
        </p:spPr>
        <p:txBody>
          <a:bodyPr/>
          <a:lstStyle>
            <a:lvl1pPr marL="0" indent="0">
              <a:buNone/>
              <a:defRPr/>
            </a:lvl1pPr>
          </a:lstStyle>
          <a:p>
            <a:r>
              <a:rPr lang="en-US"/>
              <a:t>Click icon to add picture</a:t>
            </a:r>
            <a:endParaRPr lang="en-CA"/>
          </a:p>
        </p:txBody>
      </p:sp>
      <p:sp>
        <p:nvSpPr>
          <p:cNvPr id="12" name="Content Placeholder 4"/>
          <p:cNvSpPr>
            <a:spLocks noGrp="1"/>
          </p:cNvSpPr>
          <p:nvPr>
            <p:ph sz="quarter" idx="21" hasCustomPrompt="1"/>
          </p:nvPr>
        </p:nvSpPr>
        <p:spPr>
          <a:xfrm>
            <a:off x="6929812" y="3562349"/>
            <a:ext cx="2057400" cy="1447802"/>
          </a:xfrm>
        </p:spPr>
        <p:txBody>
          <a:bodyPr>
            <a:normAutofit/>
          </a:bodyPr>
          <a:lstStyle>
            <a:lvl1pPr marL="0" indent="0">
              <a:buClr>
                <a:schemeClr val="tx2"/>
              </a:buClr>
              <a:buFont typeface="Wingdings" panose="05000000000000000000" pitchFamily="2" charset="2"/>
              <a:buNone/>
              <a:defRPr lang="en-CA" sz="1400" dirty="0"/>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14" name="Content Placeholder 4"/>
          <p:cNvSpPr>
            <a:spLocks noGrp="1"/>
          </p:cNvSpPr>
          <p:nvPr>
            <p:ph sz="quarter" idx="22" hasCustomPrompt="1"/>
          </p:nvPr>
        </p:nvSpPr>
        <p:spPr>
          <a:xfrm>
            <a:off x="6937670" y="3108397"/>
            <a:ext cx="2057400" cy="301553"/>
          </a:xfrm>
        </p:spPr>
        <p:txBody>
          <a:bodyPr>
            <a:noAutofit/>
          </a:bodyPr>
          <a:lstStyle>
            <a:lvl1pPr marL="0" indent="0">
              <a:buClr>
                <a:schemeClr val="tx2"/>
              </a:buClr>
              <a:buFont typeface="Wingdings" panose="05000000000000000000" pitchFamily="2" charset="2"/>
              <a:buNone/>
              <a:defRPr lang="en-CA" sz="1600" dirty="0">
                <a:solidFill>
                  <a:srgbClr val="BBB0A6"/>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16" name="Content Placeholder 4"/>
          <p:cNvSpPr>
            <a:spLocks noGrp="1"/>
          </p:cNvSpPr>
          <p:nvPr>
            <p:ph sz="quarter" idx="23" hasCustomPrompt="1"/>
          </p:nvPr>
        </p:nvSpPr>
        <p:spPr>
          <a:xfrm>
            <a:off x="4642717" y="3562348"/>
            <a:ext cx="2136341" cy="1447803"/>
          </a:xfrm>
        </p:spPr>
        <p:txBody>
          <a:bodyPr>
            <a:normAutofit/>
          </a:bodyPr>
          <a:lstStyle>
            <a:lvl1pPr marL="0" indent="0">
              <a:buClr>
                <a:schemeClr val="tx2"/>
              </a:buClr>
              <a:buFont typeface="Wingdings" panose="05000000000000000000" pitchFamily="2" charset="2"/>
              <a:buNone/>
              <a:defRPr lang="en-CA" sz="1400" dirty="0"/>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17" name="Content Placeholder 4"/>
          <p:cNvSpPr>
            <a:spLocks noGrp="1"/>
          </p:cNvSpPr>
          <p:nvPr>
            <p:ph sz="quarter" idx="24" hasCustomPrompt="1"/>
          </p:nvPr>
        </p:nvSpPr>
        <p:spPr>
          <a:xfrm>
            <a:off x="4645458" y="3105150"/>
            <a:ext cx="2136341" cy="304800"/>
          </a:xfrm>
        </p:spPr>
        <p:txBody>
          <a:bodyPr>
            <a:noAutofit/>
          </a:bodyPr>
          <a:lstStyle>
            <a:lvl1pPr marL="0" indent="0">
              <a:buClr>
                <a:schemeClr val="tx2"/>
              </a:buClr>
              <a:buFont typeface="Wingdings" panose="05000000000000000000" pitchFamily="2" charset="2"/>
              <a:buNone/>
              <a:defRPr lang="en-CA" sz="1800" dirty="0">
                <a:solidFill>
                  <a:srgbClr val="BBB0A6"/>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cxnSp>
        <p:nvCxnSpPr>
          <p:cNvPr id="18" name="Straight Connector 17"/>
          <p:cNvCxnSpPr/>
          <p:nvPr userDrawn="1"/>
        </p:nvCxnSpPr>
        <p:spPr>
          <a:xfrm>
            <a:off x="228600" y="207721"/>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20" name="TextBox 19"/>
          <p:cNvSpPr txBox="1"/>
          <p:nvPr userDrawn="1"/>
        </p:nvSpPr>
        <p:spPr>
          <a:xfrm>
            <a:off x="7315200" y="4914746"/>
            <a:ext cx="1828800" cy="215444"/>
          </a:xfrm>
          <a:prstGeom prst="rect">
            <a:avLst/>
          </a:prstGeom>
          <a:noFill/>
        </p:spPr>
        <p:txBody>
          <a:bodyPr wrap="square" rtlCol="0">
            <a:spAutoFit/>
          </a:bodyPr>
          <a:lstStyle/>
          <a:p>
            <a:pPr algn="r"/>
            <a:r>
              <a:rPr lang="en-CA" sz="800">
                <a:solidFill>
                  <a:srgbClr val="BBB0A6"/>
                </a:solidFill>
                <a:latin typeface="Arial Narrow" panose="020B0606020202030204" pitchFamily="34" charset="0"/>
              </a:rPr>
              <a:t>© </a:t>
            </a:r>
            <a:r>
              <a:rPr lang="en-CA" sz="800" baseline="0">
                <a:solidFill>
                  <a:srgbClr val="BBB0A6"/>
                </a:solidFill>
                <a:latin typeface="Arial Narrow" panose="020B0606020202030204" pitchFamily="34" charset="0"/>
              </a:rPr>
              <a:t>Linamar Corporation  </a:t>
            </a:r>
            <a:fld id="{18333F4C-42CE-42A1-B825-E8BE4CF77F3D}" type="slidenum">
              <a:rPr lang="en-CA" sz="800" smtClean="0">
                <a:solidFill>
                  <a:srgbClr val="BBB0A6"/>
                </a:solidFill>
                <a:latin typeface="Arial Narrow" panose="020B0606020202030204" pitchFamily="34" charset="0"/>
              </a:rPr>
              <a:t>‹#›</a:t>
            </a:fld>
            <a:endParaRPr lang="en-CA" sz="1000">
              <a:solidFill>
                <a:srgbClr val="BBB0A6"/>
              </a:solidFill>
              <a:latin typeface="Arial Narrow" panose="020B0606020202030204" pitchFamily="34" charset="0"/>
            </a:endParaRPr>
          </a:p>
        </p:txBody>
      </p:sp>
    </p:spTree>
    <p:extLst>
      <p:ext uri="{BB962C8B-B14F-4D97-AF65-F5344CB8AC3E}">
        <p14:creationId xmlns:p14="http://schemas.microsoft.com/office/powerpoint/2010/main" val="3021697819"/>
      </p:ext>
    </p:extLst>
  </p:cSld>
  <p:clrMapOvr>
    <a:masterClrMapping/>
  </p:clrMapOvr>
  <p:extLst>
    <p:ext uri="{DCECCB84-F9BA-43D5-87BE-67443E8EF086}">
      <p15:sldGuideLst xmlns:p15="http://schemas.microsoft.com/office/powerpoint/2012/main">
        <p15:guide id="17" orient="horz" pos="132">
          <p15:clr>
            <a:srgbClr val="FBAE40"/>
          </p15:clr>
        </p15:guide>
        <p15:guide id="18" orient="horz" pos="612">
          <p15:clr>
            <a:srgbClr val="FBAE40"/>
          </p15:clr>
        </p15:guide>
        <p15:guide id="19" orient="horz" pos="660">
          <p15:clr>
            <a:srgbClr val="FBAE40"/>
          </p15:clr>
        </p15:guide>
        <p15:guide id="20" pos="2928">
          <p15:clr>
            <a:srgbClr val="FBAE40"/>
          </p15:clr>
        </p15:guide>
        <p15:guide id="21" pos="2832">
          <p15:clr>
            <a:srgbClr val="FBAE40"/>
          </p15:clr>
        </p15:guide>
        <p15:guide id="22" pos="5664">
          <p15:clr>
            <a:srgbClr val="FBAE40"/>
          </p15:clr>
        </p15:guide>
        <p15:guide id="23" pos="144">
          <p15:clr>
            <a:srgbClr val="FBAE40"/>
          </p15:clr>
        </p15:guide>
        <p15:guide id="24" orient="horz" pos="3156">
          <p15:clr>
            <a:srgbClr val="FBAE40"/>
          </p15:clr>
        </p15:guide>
        <p15:guide id="25" orient="horz" pos="852">
          <p15:clr>
            <a:srgbClr val="FBAE40"/>
          </p15:clr>
        </p15:guide>
        <p15:guide id="26" orient="horz" pos="948">
          <p15:clr>
            <a:srgbClr val="FBAE40"/>
          </p15:clr>
        </p15:guide>
        <p15:guide id="27" orient="horz" pos="1956">
          <p15:clr>
            <a:srgbClr val="FBAE40"/>
          </p15:clr>
        </p15:guide>
        <p15:guide id="28" orient="horz" pos="1860">
          <p15:clr>
            <a:srgbClr val="FBAE40"/>
          </p15:clr>
        </p15:guide>
        <p15:guide id="29" orient="horz" pos="2148">
          <p15:clr>
            <a:srgbClr val="FBAE40"/>
          </p15:clr>
        </p15:guide>
        <p15:guide id="30" pos="4272">
          <p15:clr>
            <a:srgbClr val="FBAE40"/>
          </p15:clr>
        </p15:guide>
        <p15:guide id="31" pos="4368">
          <p15:clr>
            <a:srgbClr val="FBAE40"/>
          </p15:clr>
        </p15:guide>
        <p15:guide id="32" orient="horz" pos="2244">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1_Multi Text">
    <p:spTree>
      <p:nvGrpSpPr>
        <p:cNvPr id="1" name=""/>
        <p:cNvGrpSpPr/>
        <p:nvPr/>
      </p:nvGrpSpPr>
      <p:grpSpPr>
        <a:xfrm>
          <a:off x="0" y="0"/>
          <a:ext cx="0" cy="0"/>
          <a:chOff x="0" y="0"/>
          <a:chExt cx="0" cy="0"/>
        </a:xfrm>
      </p:grpSpPr>
      <p:sp>
        <p:nvSpPr>
          <p:cNvPr id="8" name="Content Placeholder 4"/>
          <p:cNvSpPr>
            <a:spLocks noGrp="1"/>
          </p:cNvSpPr>
          <p:nvPr>
            <p:ph sz="quarter" idx="16" hasCustomPrompt="1"/>
          </p:nvPr>
        </p:nvSpPr>
        <p:spPr>
          <a:xfrm>
            <a:off x="6940678" y="1504949"/>
            <a:ext cx="1980646" cy="3505199"/>
          </a:xfrm>
        </p:spPr>
        <p:txBody>
          <a:bodyPr>
            <a:normAutofit/>
          </a:bodyPr>
          <a:lstStyle>
            <a:lvl1pPr marL="0" indent="0">
              <a:buClr>
                <a:schemeClr val="tx2"/>
              </a:buClr>
              <a:buFont typeface="Wingdings" panose="05000000000000000000" pitchFamily="2" charset="2"/>
              <a:buNone/>
              <a:defRPr lang="en-CA" sz="1400" dirty="0"/>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9" name="Content Placeholder 4"/>
          <p:cNvSpPr>
            <a:spLocks noGrp="1"/>
          </p:cNvSpPr>
          <p:nvPr>
            <p:ph sz="quarter" idx="17" hasCustomPrompt="1"/>
          </p:nvPr>
        </p:nvSpPr>
        <p:spPr>
          <a:xfrm>
            <a:off x="6948536" y="1050998"/>
            <a:ext cx="1980646" cy="301553"/>
          </a:xfrm>
        </p:spPr>
        <p:txBody>
          <a:bodyPr>
            <a:noAutofit/>
          </a:bodyPr>
          <a:lstStyle>
            <a:lvl1pPr marL="0" indent="0">
              <a:buClr>
                <a:schemeClr val="tx2"/>
              </a:buClr>
              <a:buFont typeface="Wingdings" panose="05000000000000000000" pitchFamily="2" charset="2"/>
              <a:buNone/>
              <a:defRPr lang="en-CA" sz="1600" dirty="0">
                <a:solidFill>
                  <a:srgbClr val="BBB0A6"/>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10" name="Content Placeholder 4"/>
          <p:cNvSpPr>
            <a:spLocks noGrp="1"/>
          </p:cNvSpPr>
          <p:nvPr>
            <p:ph sz="quarter" idx="18" hasCustomPrompt="1"/>
          </p:nvPr>
        </p:nvSpPr>
        <p:spPr>
          <a:xfrm>
            <a:off x="4721659" y="1504948"/>
            <a:ext cx="2062882" cy="3505200"/>
          </a:xfrm>
        </p:spPr>
        <p:txBody>
          <a:bodyPr>
            <a:normAutofit/>
          </a:bodyPr>
          <a:lstStyle>
            <a:lvl1pPr marL="0" indent="0">
              <a:buClr>
                <a:schemeClr val="tx2"/>
              </a:buClr>
              <a:buFont typeface="Wingdings" panose="05000000000000000000" pitchFamily="2" charset="2"/>
              <a:buNone/>
              <a:defRPr lang="en-CA" sz="1400" dirty="0"/>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11" name="Content Placeholder 4"/>
          <p:cNvSpPr>
            <a:spLocks noGrp="1"/>
          </p:cNvSpPr>
          <p:nvPr>
            <p:ph sz="quarter" idx="19" hasCustomPrompt="1"/>
          </p:nvPr>
        </p:nvSpPr>
        <p:spPr>
          <a:xfrm>
            <a:off x="4724400" y="1047750"/>
            <a:ext cx="2062882" cy="304800"/>
          </a:xfrm>
        </p:spPr>
        <p:txBody>
          <a:bodyPr>
            <a:noAutofit/>
          </a:bodyPr>
          <a:lstStyle>
            <a:lvl1pPr marL="0" indent="0">
              <a:buClr>
                <a:schemeClr val="tx2"/>
              </a:buClr>
              <a:buFont typeface="Wingdings" panose="05000000000000000000" pitchFamily="2" charset="2"/>
              <a:buNone/>
              <a:defRPr lang="en-CA" sz="1800" dirty="0">
                <a:solidFill>
                  <a:srgbClr val="BBB0A6"/>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13" name="Picture Placeholder 12"/>
          <p:cNvSpPr>
            <a:spLocks noGrp="1"/>
          </p:cNvSpPr>
          <p:nvPr>
            <p:ph type="pic" sz="quarter" idx="20"/>
          </p:nvPr>
        </p:nvSpPr>
        <p:spPr>
          <a:xfrm>
            <a:off x="228600" y="1047750"/>
            <a:ext cx="4336270" cy="3952874"/>
          </a:xfrm>
        </p:spPr>
        <p:txBody>
          <a:bodyPr/>
          <a:lstStyle>
            <a:lvl1pPr marL="0" indent="0">
              <a:buNone/>
              <a:defRPr/>
            </a:lvl1pPr>
          </a:lstStyle>
          <a:p>
            <a:r>
              <a:rPr lang="en-US"/>
              <a:t>Click icon to add picture</a:t>
            </a:r>
            <a:endParaRPr lang="en-CA"/>
          </a:p>
        </p:txBody>
      </p:sp>
      <p:sp>
        <p:nvSpPr>
          <p:cNvPr id="12" name="Title 2"/>
          <p:cNvSpPr>
            <a:spLocks noGrp="1"/>
          </p:cNvSpPr>
          <p:nvPr>
            <p:ph type="title"/>
          </p:nvPr>
        </p:nvSpPr>
        <p:spPr>
          <a:xfrm>
            <a:off x="228600" y="133348"/>
            <a:ext cx="4343400" cy="762001"/>
          </a:xfrm>
        </p:spPr>
        <p:txBody>
          <a:bodyPr/>
          <a:lstStyle>
            <a:lvl1pPr>
              <a:defRPr/>
            </a:lvl1pPr>
          </a:lstStyle>
          <a:p>
            <a:r>
              <a:rPr lang="en-US"/>
              <a:t>Click to edit Master title style</a:t>
            </a:r>
          </a:p>
        </p:txBody>
      </p:sp>
      <p:cxnSp>
        <p:nvCxnSpPr>
          <p:cNvPr id="14" name="Straight Connector 13"/>
          <p:cNvCxnSpPr/>
          <p:nvPr/>
        </p:nvCxnSpPr>
        <p:spPr>
          <a:xfrm>
            <a:off x="228600" y="1333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cxnSp>
        <p:nvCxnSpPr>
          <p:cNvPr id="17" name="Straight Connector 16"/>
          <p:cNvCxnSpPr/>
          <p:nvPr userDrawn="1"/>
        </p:nvCxnSpPr>
        <p:spPr>
          <a:xfrm>
            <a:off x="228600" y="1333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18" name="TextBox 17"/>
          <p:cNvSpPr txBox="1"/>
          <p:nvPr userDrawn="1"/>
        </p:nvSpPr>
        <p:spPr>
          <a:xfrm>
            <a:off x="7315200" y="4914746"/>
            <a:ext cx="1828800" cy="215444"/>
          </a:xfrm>
          <a:prstGeom prst="rect">
            <a:avLst/>
          </a:prstGeom>
          <a:noFill/>
        </p:spPr>
        <p:txBody>
          <a:bodyPr wrap="square" rtlCol="0">
            <a:spAutoFit/>
          </a:bodyPr>
          <a:lstStyle/>
          <a:p>
            <a:pPr algn="r"/>
            <a:r>
              <a:rPr lang="en-CA" sz="800">
                <a:solidFill>
                  <a:srgbClr val="BBB0A6"/>
                </a:solidFill>
                <a:latin typeface="Arial Narrow" panose="020B0606020202030204" pitchFamily="34" charset="0"/>
              </a:rPr>
              <a:t>© </a:t>
            </a:r>
            <a:r>
              <a:rPr lang="en-CA" sz="800" baseline="0">
                <a:solidFill>
                  <a:srgbClr val="BBB0A6"/>
                </a:solidFill>
                <a:latin typeface="Arial Narrow" panose="020B0606020202030204" pitchFamily="34" charset="0"/>
              </a:rPr>
              <a:t>Linamar Corporation  </a:t>
            </a:r>
            <a:fld id="{18333F4C-42CE-42A1-B825-E8BE4CF77F3D}" type="slidenum">
              <a:rPr lang="en-CA" sz="800" smtClean="0">
                <a:solidFill>
                  <a:srgbClr val="BBB0A6"/>
                </a:solidFill>
                <a:latin typeface="Arial Narrow" panose="020B0606020202030204" pitchFamily="34" charset="0"/>
              </a:rPr>
              <a:t>‹#›</a:t>
            </a:fld>
            <a:endParaRPr lang="en-CA" sz="1000">
              <a:solidFill>
                <a:srgbClr val="BBB0A6"/>
              </a:solidFill>
              <a:latin typeface="Arial Narrow" panose="020B0606020202030204" pitchFamily="34" charset="0"/>
            </a:endParaRPr>
          </a:p>
        </p:txBody>
      </p:sp>
    </p:spTree>
    <p:extLst>
      <p:ext uri="{BB962C8B-B14F-4D97-AF65-F5344CB8AC3E}">
        <p14:creationId xmlns:p14="http://schemas.microsoft.com/office/powerpoint/2010/main" val="1336946073"/>
      </p:ext>
    </p:extLst>
  </p:cSld>
  <p:clrMapOvr>
    <a:masterClrMapping/>
  </p:clrMapOvr>
  <p:extLst>
    <p:ext uri="{DCECCB84-F9BA-43D5-87BE-67443E8EF086}">
      <p15:sldGuideLst xmlns:p15="http://schemas.microsoft.com/office/powerpoint/2012/main">
        <p15:guide id="2" orient="horz" pos="564">
          <p15:clr>
            <a:srgbClr val="FBAE40"/>
          </p15:clr>
        </p15:guide>
        <p15:guide id="3" orient="horz" pos="660">
          <p15:clr>
            <a:srgbClr val="FBAE40"/>
          </p15:clr>
        </p15:guide>
        <p15:guide id="4" pos="2928">
          <p15:clr>
            <a:srgbClr val="FBAE40"/>
          </p15:clr>
        </p15:guide>
        <p15:guide id="5" pos="2832">
          <p15:clr>
            <a:srgbClr val="FBAE40"/>
          </p15:clr>
        </p15:guide>
        <p15:guide id="6" pos="5664">
          <p15:clr>
            <a:srgbClr val="FBAE40"/>
          </p15:clr>
        </p15:guide>
        <p15:guide id="7" pos="96">
          <p15:clr>
            <a:srgbClr val="FBAE40"/>
          </p15:clr>
        </p15:guide>
        <p15:guide id="9" orient="horz" pos="852">
          <p15:clr>
            <a:srgbClr val="FBAE40"/>
          </p15:clr>
        </p15:guide>
        <p15:guide id="10" orient="horz" pos="948">
          <p15:clr>
            <a:srgbClr val="FBAE40"/>
          </p15:clr>
        </p15:guide>
        <p15:guide id="14" pos="4272">
          <p15:clr>
            <a:srgbClr val="FBAE40"/>
          </p15:clr>
        </p15:guide>
        <p15:guide id="15" pos="4368">
          <p15:clr>
            <a:srgbClr val="FBAE40"/>
          </p15:clr>
        </p15:guide>
        <p15:guide id="17" orient="horz" pos="3240">
          <p15:clr>
            <a:srgbClr val="FBAE40"/>
          </p15:clr>
        </p15:guide>
        <p15:guide id="18" orient="horz">
          <p15:clr>
            <a:srgbClr val="FBAE40"/>
          </p15:clr>
        </p15:guide>
        <p15:guide id="19" orient="horz" pos="84">
          <p15:clr>
            <a:srgbClr val="FBAE40"/>
          </p15:clr>
        </p15:guide>
        <p15:guide id="20" orient="horz" pos="3156">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Text Slide Version 1">
    <p:spTree>
      <p:nvGrpSpPr>
        <p:cNvPr id="1" name=""/>
        <p:cNvGrpSpPr/>
        <p:nvPr/>
      </p:nvGrpSpPr>
      <p:grpSpPr>
        <a:xfrm>
          <a:off x="0" y="0"/>
          <a:ext cx="0" cy="0"/>
          <a:chOff x="0" y="0"/>
          <a:chExt cx="0" cy="0"/>
        </a:xfrm>
      </p:grpSpPr>
      <p:sp>
        <p:nvSpPr>
          <p:cNvPr id="24" name="Rectangle 23"/>
          <p:cNvSpPr/>
          <p:nvPr/>
        </p:nvSpPr>
        <p:spPr>
          <a:xfrm>
            <a:off x="7239839" y="4966634"/>
            <a:ext cx="1905002" cy="1768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2" name="Right Triangle 21"/>
          <p:cNvSpPr/>
          <p:nvPr/>
        </p:nvSpPr>
        <p:spPr>
          <a:xfrm flipH="1">
            <a:off x="7075027" y="4966634"/>
            <a:ext cx="164811" cy="176865"/>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Content Placeholder 4"/>
          <p:cNvSpPr>
            <a:spLocks noGrp="1"/>
          </p:cNvSpPr>
          <p:nvPr>
            <p:ph sz="quarter" idx="10"/>
          </p:nvPr>
        </p:nvSpPr>
        <p:spPr>
          <a:xfrm>
            <a:off x="250884" y="971550"/>
            <a:ext cx="8664517" cy="3413968"/>
          </a:xfrm>
        </p:spPr>
        <p:txBody>
          <a:bodyPr/>
          <a:lstStyle>
            <a:lvl1pPr marL="342900" indent="-342900">
              <a:buClr>
                <a:schemeClr val="tx2"/>
              </a:buClr>
              <a:buFont typeface="Wingdings" panose="05000000000000000000" pitchFamily="2" charset="2"/>
              <a:buChar char="§"/>
              <a:defRPr>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Title 2"/>
          <p:cNvSpPr>
            <a:spLocks noGrp="1"/>
          </p:cNvSpPr>
          <p:nvPr>
            <p:ph type="title"/>
          </p:nvPr>
        </p:nvSpPr>
        <p:spPr>
          <a:xfrm>
            <a:off x="228599" y="133348"/>
            <a:ext cx="8686801" cy="762001"/>
          </a:xfrm>
        </p:spPr>
        <p:txBody>
          <a:bodyPr/>
          <a:lstStyle>
            <a:lvl1pPr>
              <a:defRPr/>
            </a:lvl1pPr>
          </a:lstStyle>
          <a:p>
            <a:r>
              <a:rPr lang="en-US"/>
              <a:t>Click to edit Master title style</a:t>
            </a:r>
          </a:p>
        </p:txBody>
      </p:sp>
      <p:cxnSp>
        <p:nvCxnSpPr>
          <p:cNvPr id="7" name="Straight Connector 6"/>
          <p:cNvCxnSpPr/>
          <p:nvPr/>
        </p:nvCxnSpPr>
        <p:spPr>
          <a:xfrm>
            <a:off x="228600" y="1333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9" name="TextBox 8"/>
          <p:cNvSpPr txBox="1"/>
          <p:nvPr/>
        </p:nvSpPr>
        <p:spPr>
          <a:xfrm>
            <a:off x="8686800" y="4914746"/>
            <a:ext cx="457200" cy="215444"/>
          </a:xfrm>
          <a:prstGeom prst="rect">
            <a:avLst/>
          </a:prstGeom>
          <a:noFill/>
        </p:spPr>
        <p:txBody>
          <a:bodyPr wrap="square" rtlCol="0">
            <a:spAutoFit/>
          </a:bodyPr>
          <a:lstStyle/>
          <a:p>
            <a:pPr algn="r"/>
            <a:fld id="{C5E48551-6F78-4B9C-807B-D0DFD8E31CE1}" type="slidenum">
              <a:rPr lang="en-CA" sz="800" smtClean="0">
                <a:solidFill>
                  <a:srgbClr val="BBB0A6"/>
                </a:solidFill>
                <a:latin typeface="Arial Narrow" panose="020B0606020202030204" pitchFamily="34" charset="0"/>
              </a:rPr>
              <a:pPr algn="r"/>
              <a:t>‹#›</a:t>
            </a:fld>
            <a:endParaRPr lang="en-CA" sz="1000">
              <a:solidFill>
                <a:srgbClr val="BBB0A6"/>
              </a:solidFill>
              <a:latin typeface="Arial Narrow" panose="020B0606020202030204" pitchFamily="34" charset="0"/>
            </a:endParaRPr>
          </a:p>
        </p:txBody>
      </p:sp>
      <p:sp>
        <p:nvSpPr>
          <p:cNvPr id="8" name="Rectangle 7"/>
          <p:cNvSpPr/>
          <p:nvPr userDrawn="1"/>
        </p:nvSpPr>
        <p:spPr>
          <a:xfrm>
            <a:off x="7239839" y="4966634"/>
            <a:ext cx="1905002" cy="1768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Right Triangle 9"/>
          <p:cNvSpPr/>
          <p:nvPr userDrawn="1"/>
        </p:nvSpPr>
        <p:spPr>
          <a:xfrm flipH="1">
            <a:off x="7075027" y="4966634"/>
            <a:ext cx="164811" cy="176865"/>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11" name="Straight Connector 10"/>
          <p:cNvCxnSpPr/>
          <p:nvPr userDrawn="1"/>
        </p:nvCxnSpPr>
        <p:spPr>
          <a:xfrm>
            <a:off x="228600" y="1333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13" name="TextBox 12"/>
          <p:cNvSpPr txBox="1"/>
          <p:nvPr userDrawn="1"/>
        </p:nvSpPr>
        <p:spPr>
          <a:xfrm>
            <a:off x="7315200" y="4914746"/>
            <a:ext cx="1828800" cy="215444"/>
          </a:xfrm>
          <a:prstGeom prst="rect">
            <a:avLst/>
          </a:prstGeom>
          <a:noFill/>
        </p:spPr>
        <p:txBody>
          <a:bodyPr wrap="square" rtlCol="0">
            <a:spAutoFit/>
          </a:bodyPr>
          <a:lstStyle/>
          <a:p>
            <a:pPr algn="r"/>
            <a:r>
              <a:rPr lang="en-CA" sz="800">
                <a:solidFill>
                  <a:srgbClr val="BBB0A6"/>
                </a:solidFill>
                <a:latin typeface="Arial Narrow" panose="020B0606020202030204" pitchFamily="34" charset="0"/>
              </a:rPr>
              <a:t>© </a:t>
            </a:r>
            <a:r>
              <a:rPr lang="en-CA" sz="800" baseline="0">
                <a:solidFill>
                  <a:srgbClr val="BBB0A6"/>
                </a:solidFill>
                <a:latin typeface="Arial Narrow" panose="020B0606020202030204" pitchFamily="34" charset="0"/>
              </a:rPr>
              <a:t>Linamar Corporation  </a:t>
            </a:r>
            <a:fld id="{18333F4C-42CE-42A1-B825-E8BE4CF77F3D}" type="slidenum">
              <a:rPr lang="en-CA" sz="800" smtClean="0">
                <a:solidFill>
                  <a:srgbClr val="BBB0A6"/>
                </a:solidFill>
                <a:latin typeface="Arial Narrow" panose="020B0606020202030204" pitchFamily="34" charset="0"/>
              </a:rPr>
              <a:t>‹#›</a:t>
            </a:fld>
            <a:endParaRPr lang="en-CA" sz="1000">
              <a:solidFill>
                <a:srgbClr val="BBB0A6"/>
              </a:solidFill>
              <a:latin typeface="Arial Narrow" panose="020B0606020202030204" pitchFamily="34" charset="0"/>
            </a:endParaRPr>
          </a:p>
        </p:txBody>
      </p:sp>
    </p:spTree>
    <p:extLst>
      <p:ext uri="{BB962C8B-B14F-4D97-AF65-F5344CB8AC3E}">
        <p14:creationId xmlns:p14="http://schemas.microsoft.com/office/powerpoint/2010/main" val="48820243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Text Slide Version 2">
    <p:spTree>
      <p:nvGrpSpPr>
        <p:cNvPr id="1" name=""/>
        <p:cNvGrpSpPr/>
        <p:nvPr/>
      </p:nvGrpSpPr>
      <p:grpSpPr>
        <a:xfrm>
          <a:off x="0" y="0"/>
          <a:ext cx="0" cy="0"/>
          <a:chOff x="0" y="0"/>
          <a:chExt cx="0" cy="0"/>
        </a:xfrm>
      </p:grpSpPr>
      <p:sp>
        <p:nvSpPr>
          <p:cNvPr id="24" name="Rectangle 23"/>
          <p:cNvSpPr/>
          <p:nvPr/>
        </p:nvSpPr>
        <p:spPr>
          <a:xfrm>
            <a:off x="7239839" y="4966634"/>
            <a:ext cx="1905002" cy="1768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 name="Title 2"/>
          <p:cNvSpPr>
            <a:spLocks noGrp="1"/>
          </p:cNvSpPr>
          <p:nvPr>
            <p:ph type="title"/>
          </p:nvPr>
        </p:nvSpPr>
        <p:spPr>
          <a:xfrm>
            <a:off x="228600" y="133348"/>
            <a:ext cx="4343400" cy="762001"/>
          </a:xfrm>
        </p:spPr>
        <p:txBody>
          <a:bodyPr/>
          <a:lstStyle>
            <a:lvl1pPr>
              <a:defRPr/>
            </a:lvl1pPr>
          </a:lstStyle>
          <a:p>
            <a:r>
              <a:rPr lang="en-US"/>
              <a:t>Click to edit Master title style</a:t>
            </a:r>
          </a:p>
        </p:txBody>
      </p:sp>
      <p:sp>
        <p:nvSpPr>
          <p:cNvPr id="22" name="Right Triangle 21"/>
          <p:cNvSpPr/>
          <p:nvPr/>
        </p:nvSpPr>
        <p:spPr>
          <a:xfrm flipH="1">
            <a:off x="7075027" y="4966634"/>
            <a:ext cx="164811" cy="176865"/>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Content Placeholder 4"/>
          <p:cNvSpPr>
            <a:spLocks noGrp="1"/>
          </p:cNvSpPr>
          <p:nvPr>
            <p:ph sz="quarter" idx="10"/>
          </p:nvPr>
        </p:nvSpPr>
        <p:spPr>
          <a:xfrm>
            <a:off x="250884" y="971550"/>
            <a:ext cx="8664517" cy="3185368"/>
          </a:xfrm>
        </p:spPr>
        <p:txBody>
          <a:bodyPr/>
          <a:lstStyle>
            <a:lvl1pPr marL="342900" indent="-342900">
              <a:buClr>
                <a:schemeClr val="tx2"/>
              </a:buClr>
              <a:buFont typeface="Wingdings" panose="05000000000000000000" pitchFamily="2" charset="2"/>
              <a:buChar char="§"/>
              <a:defRPr>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cxnSp>
        <p:nvCxnSpPr>
          <p:cNvPr id="6" name="Straight Connector 5"/>
          <p:cNvCxnSpPr/>
          <p:nvPr/>
        </p:nvCxnSpPr>
        <p:spPr>
          <a:xfrm>
            <a:off x="228600" y="1333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13" name="Content Placeholder 4"/>
          <p:cNvSpPr>
            <a:spLocks noGrp="1"/>
          </p:cNvSpPr>
          <p:nvPr>
            <p:ph sz="quarter" idx="11" hasCustomPrompt="1"/>
          </p:nvPr>
        </p:nvSpPr>
        <p:spPr>
          <a:xfrm>
            <a:off x="4648200" y="133350"/>
            <a:ext cx="4267202" cy="761999"/>
          </a:xfrm>
        </p:spPr>
        <p:txBody>
          <a:bodyPr>
            <a:normAutofit/>
          </a:bodyPr>
          <a:lstStyle>
            <a:lvl1pPr marL="0" indent="0">
              <a:buClr>
                <a:schemeClr val="tx2"/>
              </a:buClr>
              <a:buFont typeface="Wingdings" panose="05000000000000000000" pitchFamily="2" charset="2"/>
              <a:buNone/>
              <a:defRPr sz="11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9" name="TextBox 8"/>
          <p:cNvSpPr txBox="1"/>
          <p:nvPr/>
        </p:nvSpPr>
        <p:spPr>
          <a:xfrm>
            <a:off x="8686800" y="4914746"/>
            <a:ext cx="457200" cy="215444"/>
          </a:xfrm>
          <a:prstGeom prst="rect">
            <a:avLst/>
          </a:prstGeom>
          <a:noFill/>
        </p:spPr>
        <p:txBody>
          <a:bodyPr wrap="square" rtlCol="0">
            <a:spAutoFit/>
          </a:bodyPr>
          <a:lstStyle/>
          <a:p>
            <a:pPr algn="r"/>
            <a:fld id="{C5E48551-6F78-4B9C-807B-D0DFD8E31CE1}" type="slidenum">
              <a:rPr lang="en-CA" sz="800" smtClean="0">
                <a:solidFill>
                  <a:srgbClr val="BBB0A6"/>
                </a:solidFill>
                <a:latin typeface="Arial Narrow" panose="020B0606020202030204" pitchFamily="34" charset="0"/>
              </a:rPr>
              <a:pPr algn="r"/>
              <a:t>‹#›</a:t>
            </a:fld>
            <a:endParaRPr lang="en-CA" sz="1000">
              <a:solidFill>
                <a:srgbClr val="BBB0A6"/>
              </a:solidFill>
              <a:latin typeface="Arial Narrow" panose="020B0606020202030204" pitchFamily="34" charset="0"/>
            </a:endParaRPr>
          </a:p>
        </p:txBody>
      </p:sp>
      <p:sp>
        <p:nvSpPr>
          <p:cNvPr id="10" name="Rectangle 9"/>
          <p:cNvSpPr/>
          <p:nvPr userDrawn="1"/>
        </p:nvSpPr>
        <p:spPr>
          <a:xfrm>
            <a:off x="7239839" y="4966634"/>
            <a:ext cx="1905002" cy="1768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Right Triangle 10"/>
          <p:cNvSpPr/>
          <p:nvPr userDrawn="1"/>
        </p:nvSpPr>
        <p:spPr>
          <a:xfrm flipH="1">
            <a:off x="7075027" y="4966634"/>
            <a:ext cx="164811" cy="176865"/>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12" name="Straight Connector 11"/>
          <p:cNvCxnSpPr/>
          <p:nvPr userDrawn="1"/>
        </p:nvCxnSpPr>
        <p:spPr>
          <a:xfrm>
            <a:off x="228600" y="1333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15" name="TextBox 14"/>
          <p:cNvSpPr txBox="1"/>
          <p:nvPr userDrawn="1"/>
        </p:nvSpPr>
        <p:spPr>
          <a:xfrm>
            <a:off x="7315200" y="4914746"/>
            <a:ext cx="1828800" cy="215444"/>
          </a:xfrm>
          <a:prstGeom prst="rect">
            <a:avLst/>
          </a:prstGeom>
          <a:noFill/>
        </p:spPr>
        <p:txBody>
          <a:bodyPr wrap="square" rtlCol="0">
            <a:spAutoFit/>
          </a:bodyPr>
          <a:lstStyle/>
          <a:p>
            <a:pPr algn="r"/>
            <a:r>
              <a:rPr lang="en-CA" sz="800">
                <a:solidFill>
                  <a:srgbClr val="BBB0A6"/>
                </a:solidFill>
                <a:latin typeface="Arial Narrow" panose="020B0606020202030204" pitchFamily="34" charset="0"/>
              </a:rPr>
              <a:t>© </a:t>
            </a:r>
            <a:r>
              <a:rPr lang="en-CA" sz="800" baseline="0">
                <a:solidFill>
                  <a:srgbClr val="BBB0A6"/>
                </a:solidFill>
                <a:latin typeface="Arial Narrow" panose="020B0606020202030204" pitchFamily="34" charset="0"/>
              </a:rPr>
              <a:t>Linamar Corporation  </a:t>
            </a:r>
            <a:fld id="{18333F4C-42CE-42A1-B825-E8BE4CF77F3D}" type="slidenum">
              <a:rPr lang="en-CA" sz="800" smtClean="0">
                <a:solidFill>
                  <a:srgbClr val="BBB0A6"/>
                </a:solidFill>
                <a:latin typeface="Arial Narrow" panose="020B0606020202030204" pitchFamily="34" charset="0"/>
              </a:rPr>
              <a:t>‹#›</a:t>
            </a:fld>
            <a:endParaRPr lang="en-CA" sz="1000">
              <a:solidFill>
                <a:srgbClr val="BBB0A6"/>
              </a:solidFill>
              <a:latin typeface="Arial Narrow" panose="020B0606020202030204" pitchFamily="34" charset="0"/>
            </a:endParaRPr>
          </a:p>
        </p:txBody>
      </p:sp>
    </p:spTree>
    <p:extLst>
      <p:ext uri="{BB962C8B-B14F-4D97-AF65-F5344CB8AC3E}">
        <p14:creationId xmlns:p14="http://schemas.microsoft.com/office/powerpoint/2010/main" val="79478780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Blank Layout">
    <p:spTree>
      <p:nvGrpSpPr>
        <p:cNvPr id="1" name=""/>
        <p:cNvGrpSpPr/>
        <p:nvPr/>
      </p:nvGrpSpPr>
      <p:grpSpPr>
        <a:xfrm>
          <a:off x="0" y="0"/>
          <a:ext cx="0" cy="0"/>
          <a:chOff x="0" y="0"/>
          <a:chExt cx="0" cy="0"/>
        </a:xfrm>
      </p:grpSpPr>
      <p:sp>
        <p:nvSpPr>
          <p:cNvPr id="4" name="TextBox 3"/>
          <p:cNvSpPr txBox="1"/>
          <p:nvPr userDrawn="1"/>
        </p:nvSpPr>
        <p:spPr>
          <a:xfrm>
            <a:off x="7315200" y="4914746"/>
            <a:ext cx="1828800" cy="215444"/>
          </a:xfrm>
          <a:prstGeom prst="rect">
            <a:avLst/>
          </a:prstGeom>
          <a:noFill/>
        </p:spPr>
        <p:txBody>
          <a:bodyPr wrap="square" rtlCol="0">
            <a:spAutoFit/>
          </a:bodyPr>
          <a:lstStyle/>
          <a:p>
            <a:pPr algn="r"/>
            <a:r>
              <a:rPr lang="en-CA" sz="800">
                <a:solidFill>
                  <a:srgbClr val="BBB0A6"/>
                </a:solidFill>
                <a:latin typeface="Arial Narrow" panose="020B0606020202030204" pitchFamily="34" charset="0"/>
              </a:rPr>
              <a:t>© </a:t>
            </a:r>
            <a:r>
              <a:rPr lang="en-CA" sz="800" baseline="0">
                <a:solidFill>
                  <a:srgbClr val="BBB0A6"/>
                </a:solidFill>
                <a:latin typeface="Arial Narrow" panose="020B0606020202030204" pitchFamily="34" charset="0"/>
              </a:rPr>
              <a:t>Linamar Corporation  </a:t>
            </a:r>
            <a:fld id="{18333F4C-42CE-42A1-B825-E8BE4CF77F3D}" type="slidenum">
              <a:rPr lang="en-CA" sz="800" smtClean="0">
                <a:solidFill>
                  <a:srgbClr val="BBB0A6"/>
                </a:solidFill>
                <a:latin typeface="Arial Narrow" panose="020B0606020202030204" pitchFamily="34" charset="0"/>
              </a:rPr>
              <a:t>‹#›</a:t>
            </a:fld>
            <a:endParaRPr lang="en-CA" sz="1000">
              <a:solidFill>
                <a:srgbClr val="BBB0A6"/>
              </a:solidFill>
              <a:latin typeface="Arial Narrow" panose="020B0606020202030204" pitchFamily="34" charset="0"/>
            </a:endParaRPr>
          </a:p>
        </p:txBody>
      </p:sp>
    </p:spTree>
    <p:extLst>
      <p:ext uri="{BB962C8B-B14F-4D97-AF65-F5344CB8AC3E}">
        <p14:creationId xmlns:p14="http://schemas.microsoft.com/office/powerpoint/2010/main" val="10246585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Forward Looking Statement">
    <p:spTree>
      <p:nvGrpSpPr>
        <p:cNvPr id="1" name=""/>
        <p:cNvGrpSpPr/>
        <p:nvPr/>
      </p:nvGrpSpPr>
      <p:grpSpPr>
        <a:xfrm>
          <a:off x="0" y="0"/>
          <a:ext cx="0" cy="0"/>
          <a:chOff x="0" y="0"/>
          <a:chExt cx="0" cy="0"/>
        </a:xfrm>
      </p:grpSpPr>
      <p:sp>
        <p:nvSpPr>
          <p:cNvPr id="12" name="Slide Number Placeholder 5"/>
          <p:cNvSpPr txBox="1">
            <a:spLocks/>
          </p:cNvSpPr>
          <p:nvPr/>
        </p:nvSpPr>
        <p:spPr>
          <a:xfrm>
            <a:off x="8305800" y="4781550"/>
            <a:ext cx="381000" cy="273844"/>
          </a:xfrm>
          <a:prstGeom prst="rect">
            <a:avLst/>
          </a:prstGeom>
          <a:noFill/>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82EBD9-7F2B-4227-A656-BB7A7BC50A1E}" type="slidenum">
              <a:rPr lang="en-US" smtClean="0">
                <a:solidFill>
                  <a:schemeClr val="bg1"/>
                </a:solidFill>
              </a:rPr>
              <a:pPr/>
              <a:t>‹#›</a:t>
            </a:fld>
            <a:endParaRPr lang="en-US">
              <a:solidFill>
                <a:schemeClr val="bg1"/>
              </a:solidFill>
            </a:endParaRPr>
          </a:p>
        </p:txBody>
      </p:sp>
      <p:sp>
        <p:nvSpPr>
          <p:cNvPr id="22" name="Right Triangle 21"/>
          <p:cNvSpPr/>
          <p:nvPr/>
        </p:nvSpPr>
        <p:spPr>
          <a:xfrm flipH="1">
            <a:off x="7075027" y="4966634"/>
            <a:ext cx="164811" cy="176865"/>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19" name="Straight Connector 18"/>
          <p:cNvCxnSpPr/>
          <p:nvPr/>
        </p:nvCxnSpPr>
        <p:spPr>
          <a:xfrm>
            <a:off x="228600" y="1333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10" name="TextBox 9"/>
          <p:cNvSpPr txBox="1"/>
          <p:nvPr/>
        </p:nvSpPr>
        <p:spPr>
          <a:xfrm>
            <a:off x="228599" y="964376"/>
            <a:ext cx="8686361" cy="389337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900">
                <a:solidFill>
                  <a:srgbClr val="404040"/>
                </a:solidFill>
                <a:latin typeface="Arial Narrow" panose="020B0606020202030204" pitchFamily="34" charset="0"/>
              </a:rPr>
              <a:t>Certain information regarding Linamar set forth in this presentation and oral summary, including management’s assessment of the Company’s future plans and operations may constitute forward-looking statements. This information is based on current expectations that are subject to significant risks and uncertainties that are difficult to predict. Actual results may differ materially from these anticipated in the forward-looking statements due to factors such as customer demand and timing of buying decisions, product mix, competitive products and pricing pressure. In addition, uncertainties and difficulties in domestic and foreign financial markets and economies could adversely affect demand from customers. These factors, as well as general economic and political conditions, may in </a:t>
            </a:r>
            <a:r>
              <a:rPr lang="en-US" sz="1900" baseline="0">
                <a:solidFill>
                  <a:srgbClr val="404040"/>
                </a:solidFill>
                <a:latin typeface="Arial Narrow" panose="020B0606020202030204" pitchFamily="34" charset="0"/>
              </a:rPr>
              <a:t>t</a:t>
            </a:r>
            <a:r>
              <a:rPr lang="en-US" sz="1900">
                <a:solidFill>
                  <a:srgbClr val="404040"/>
                </a:solidFill>
                <a:latin typeface="Arial Narrow" panose="020B0606020202030204" pitchFamily="34" charset="0"/>
              </a:rPr>
              <a:t>urn have a material adverse effect on the Company’s financial results. The Company assumes no obligation to update the forward-looking statements, or to update the reasons why actual results could differ from those reflected in the forward-looking statements. </a:t>
            </a:r>
            <a:r>
              <a:rPr lang="en-US" sz="1900" b="0" i="0" kern="1200">
                <a:solidFill>
                  <a:srgbClr val="404040"/>
                </a:solidFill>
                <a:effectLst/>
                <a:latin typeface="+mn-lt"/>
                <a:ea typeface="+mn-ea"/>
                <a:cs typeface="+mn-cs"/>
              </a:rPr>
              <a:t>Content</a:t>
            </a:r>
            <a:r>
              <a:rPr lang="en-US" sz="1900" b="0" i="0" kern="1200" baseline="0">
                <a:solidFill>
                  <a:srgbClr val="404040"/>
                </a:solidFill>
                <a:effectLst/>
                <a:latin typeface="+mn-lt"/>
                <a:ea typeface="+mn-ea"/>
                <a:cs typeface="+mn-cs"/>
              </a:rPr>
              <a:t> is protected by copyright and </a:t>
            </a:r>
            <a:r>
              <a:rPr lang="en-US" sz="1900" b="0" i="0" kern="1200">
                <a:solidFill>
                  <a:srgbClr val="404040"/>
                </a:solidFill>
                <a:effectLst/>
                <a:latin typeface="+mn-lt"/>
                <a:ea typeface="+mn-ea"/>
                <a:cs typeface="+mn-cs"/>
              </a:rPr>
              <a:t>may not be reproduced or repurposed </a:t>
            </a:r>
            <a:r>
              <a:rPr lang="en-US" sz="1900" b="0" i="0" kern="1200" baseline="0">
                <a:solidFill>
                  <a:srgbClr val="404040"/>
                </a:solidFill>
                <a:effectLst/>
                <a:latin typeface="+mn-lt"/>
                <a:ea typeface="+mn-ea"/>
                <a:cs typeface="+mn-cs"/>
              </a:rPr>
              <a:t>without express written consent by the Company.</a:t>
            </a:r>
            <a:endParaRPr lang="en-CA" sz="1900">
              <a:solidFill>
                <a:srgbClr val="404040"/>
              </a:solidFill>
            </a:endParaRPr>
          </a:p>
        </p:txBody>
      </p:sp>
      <p:sp>
        <p:nvSpPr>
          <p:cNvPr id="11" name="TextBox 10"/>
          <p:cNvSpPr txBox="1"/>
          <p:nvPr/>
        </p:nvSpPr>
        <p:spPr>
          <a:xfrm>
            <a:off x="228600" y="57150"/>
            <a:ext cx="4419600" cy="830997"/>
          </a:xfrm>
          <a:prstGeom prst="rect">
            <a:avLst/>
          </a:prstGeom>
          <a:noFill/>
        </p:spPr>
        <p:txBody>
          <a:bodyPr wrap="square" rtlCol="0" anchor="t">
            <a:spAutoFit/>
          </a:bodyPr>
          <a:lstStyle/>
          <a:p>
            <a:r>
              <a:rPr lang="en-US" sz="2400" b="1">
                <a:solidFill>
                  <a:srgbClr val="BC4E21"/>
                </a:solidFill>
                <a:latin typeface="Arial Narrow" panose="020B0606020202030204" pitchFamily="34" charset="0"/>
              </a:rPr>
              <a:t>Forward Looking Information, Risk and Uncertainties</a:t>
            </a:r>
            <a:endParaRPr lang="en-CA" sz="2400" b="1">
              <a:solidFill>
                <a:srgbClr val="BC4E21"/>
              </a:solidFill>
              <a:latin typeface="Arial Narrow" panose="020B0606020202030204" pitchFamily="34" charset="0"/>
            </a:endParaRPr>
          </a:p>
        </p:txBody>
      </p:sp>
      <p:sp>
        <p:nvSpPr>
          <p:cNvPr id="14" name="Slide Number Placeholder 5"/>
          <p:cNvSpPr txBox="1">
            <a:spLocks/>
          </p:cNvSpPr>
          <p:nvPr/>
        </p:nvSpPr>
        <p:spPr>
          <a:xfrm>
            <a:off x="8305800" y="4781550"/>
            <a:ext cx="381000" cy="273844"/>
          </a:xfrm>
          <a:prstGeom prst="rect">
            <a:avLst/>
          </a:prstGeom>
          <a:noFill/>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82EBD9-7F2B-4227-A656-BB7A7BC50A1E}" type="slidenum">
              <a:rPr lang="en-US" smtClean="0">
                <a:solidFill>
                  <a:schemeClr val="bg1"/>
                </a:solidFill>
              </a:rPr>
              <a:pPr/>
              <a:t>‹#›</a:t>
            </a:fld>
            <a:endParaRPr lang="en-US">
              <a:solidFill>
                <a:schemeClr val="bg1"/>
              </a:solidFill>
            </a:endParaRPr>
          </a:p>
        </p:txBody>
      </p:sp>
      <p:sp>
        <p:nvSpPr>
          <p:cNvPr id="20" name="Right Triangle 19"/>
          <p:cNvSpPr/>
          <p:nvPr/>
        </p:nvSpPr>
        <p:spPr>
          <a:xfrm flipH="1">
            <a:off x="7075027" y="4966634"/>
            <a:ext cx="164811" cy="176865"/>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Slide Number Placeholder 5"/>
          <p:cNvSpPr txBox="1">
            <a:spLocks/>
          </p:cNvSpPr>
          <p:nvPr userDrawn="1"/>
        </p:nvSpPr>
        <p:spPr>
          <a:xfrm>
            <a:off x="8305800" y="4781550"/>
            <a:ext cx="381000" cy="273844"/>
          </a:xfrm>
          <a:prstGeom prst="rect">
            <a:avLst/>
          </a:prstGeom>
          <a:noFill/>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82EBD9-7F2B-4227-A656-BB7A7BC50A1E}" type="slidenum">
              <a:rPr lang="en-US" smtClean="0">
                <a:solidFill>
                  <a:schemeClr val="bg1"/>
                </a:solidFill>
              </a:rPr>
              <a:pPr/>
              <a:t>‹#›</a:t>
            </a:fld>
            <a:endParaRPr lang="en-US">
              <a:solidFill>
                <a:schemeClr val="bg1"/>
              </a:solidFill>
            </a:endParaRPr>
          </a:p>
        </p:txBody>
      </p:sp>
      <p:sp>
        <p:nvSpPr>
          <p:cNvPr id="15" name="Right Triangle 14"/>
          <p:cNvSpPr/>
          <p:nvPr userDrawn="1"/>
        </p:nvSpPr>
        <p:spPr>
          <a:xfrm flipH="1">
            <a:off x="7075027" y="4966634"/>
            <a:ext cx="164811" cy="176865"/>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16" name="Straight Connector 15"/>
          <p:cNvCxnSpPr/>
          <p:nvPr userDrawn="1"/>
        </p:nvCxnSpPr>
        <p:spPr>
          <a:xfrm>
            <a:off x="228600" y="1333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18" name="TextBox 17"/>
          <p:cNvSpPr txBox="1"/>
          <p:nvPr userDrawn="1"/>
        </p:nvSpPr>
        <p:spPr>
          <a:xfrm>
            <a:off x="228600" y="57150"/>
            <a:ext cx="4419600" cy="830997"/>
          </a:xfrm>
          <a:prstGeom prst="rect">
            <a:avLst/>
          </a:prstGeom>
          <a:noFill/>
        </p:spPr>
        <p:txBody>
          <a:bodyPr wrap="square" rtlCol="0" anchor="t">
            <a:spAutoFit/>
          </a:bodyPr>
          <a:lstStyle/>
          <a:p>
            <a:r>
              <a:rPr lang="en-US" sz="2400" b="1">
                <a:solidFill>
                  <a:srgbClr val="BC4E21"/>
                </a:solidFill>
                <a:latin typeface="Arial Narrow" panose="020B0606020202030204" pitchFamily="34" charset="0"/>
              </a:rPr>
              <a:t>Forward Looking Information, Risk and Uncertainties</a:t>
            </a:r>
            <a:endParaRPr lang="en-CA" sz="2400" b="1">
              <a:solidFill>
                <a:srgbClr val="BC4E21"/>
              </a:solidFill>
              <a:latin typeface="Arial Narrow" panose="020B0606020202030204" pitchFamily="34" charset="0"/>
            </a:endParaRPr>
          </a:p>
        </p:txBody>
      </p:sp>
      <p:sp>
        <p:nvSpPr>
          <p:cNvPr id="23" name="TextBox 22"/>
          <p:cNvSpPr txBox="1"/>
          <p:nvPr userDrawn="1"/>
        </p:nvSpPr>
        <p:spPr>
          <a:xfrm>
            <a:off x="7315200" y="4914746"/>
            <a:ext cx="1828800" cy="215444"/>
          </a:xfrm>
          <a:prstGeom prst="rect">
            <a:avLst/>
          </a:prstGeom>
          <a:noFill/>
        </p:spPr>
        <p:txBody>
          <a:bodyPr wrap="square" rtlCol="0">
            <a:spAutoFit/>
          </a:bodyPr>
          <a:lstStyle/>
          <a:p>
            <a:pPr algn="r"/>
            <a:r>
              <a:rPr lang="en-CA" sz="800">
                <a:solidFill>
                  <a:srgbClr val="BBB0A6"/>
                </a:solidFill>
                <a:latin typeface="Arial Narrow" panose="020B0606020202030204" pitchFamily="34" charset="0"/>
              </a:rPr>
              <a:t>© </a:t>
            </a:r>
            <a:r>
              <a:rPr lang="en-CA" sz="800" baseline="0">
                <a:solidFill>
                  <a:srgbClr val="BBB0A6"/>
                </a:solidFill>
                <a:latin typeface="Arial Narrow" panose="020B0606020202030204" pitchFamily="34" charset="0"/>
              </a:rPr>
              <a:t>Linamar Corporation  </a:t>
            </a:r>
            <a:fld id="{18333F4C-42CE-42A1-B825-E8BE4CF77F3D}" type="slidenum">
              <a:rPr lang="en-CA" sz="800" smtClean="0">
                <a:solidFill>
                  <a:srgbClr val="BBB0A6"/>
                </a:solidFill>
                <a:latin typeface="Arial Narrow" panose="020B0606020202030204" pitchFamily="34" charset="0"/>
              </a:rPr>
              <a:t>‹#›</a:t>
            </a:fld>
            <a:endParaRPr lang="en-CA" sz="1000">
              <a:solidFill>
                <a:srgbClr val="BBB0A6"/>
              </a:solidFill>
              <a:latin typeface="Arial Narrow" panose="020B0606020202030204" pitchFamily="34" charset="0"/>
            </a:endParaRPr>
          </a:p>
        </p:txBody>
      </p:sp>
    </p:spTree>
    <p:extLst>
      <p:ext uri="{BB962C8B-B14F-4D97-AF65-F5344CB8AC3E}">
        <p14:creationId xmlns:p14="http://schemas.microsoft.com/office/powerpoint/2010/main" val="258863742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Thank You End">
    <p:spTree>
      <p:nvGrpSpPr>
        <p:cNvPr id="1" name=""/>
        <p:cNvGrpSpPr/>
        <p:nvPr/>
      </p:nvGrpSpPr>
      <p:grpSpPr>
        <a:xfrm>
          <a:off x="0" y="0"/>
          <a:ext cx="0" cy="0"/>
          <a:chOff x="0" y="0"/>
          <a:chExt cx="0" cy="0"/>
        </a:xfrm>
      </p:grpSpPr>
      <p:sp>
        <p:nvSpPr>
          <p:cNvPr id="7" name="TextBox 6"/>
          <p:cNvSpPr txBox="1"/>
          <p:nvPr/>
        </p:nvSpPr>
        <p:spPr>
          <a:xfrm>
            <a:off x="7467600" y="4546245"/>
            <a:ext cx="1599967" cy="307777"/>
          </a:xfrm>
          <a:prstGeom prst="rect">
            <a:avLst/>
          </a:prstGeom>
          <a:noFill/>
        </p:spPr>
        <p:txBody>
          <a:bodyPr wrap="square" rtlCol="0">
            <a:spAutoFit/>
          </a:bodyPr>
          <a:lstStyle/>
          <a:p>
            <a:pPr algn="l"/>
            <a:r>
              <a:rPr lang="en-CA" sz="1400">
                <a:solidFill>
                  <a:srgbClr val="BBB0A6"/>
                </a:solidFill>
              </a:rPr>
              <a:t>Linamar</a:t>
            </a:r>
            <a:r>
              <a:rPr lang="en-CA" sz="1400" baseline="0">
                <a:solidFill>
                  <a:srgbClr val="BBB0A6"/>
                </a:solidFill>
              </a:rPr>
              <a:t> Corporation</a:t>
            </a:r>
            <a:endParaRPr lang="en-CA" sz="1400">
              <a:solidFill>
                <a:srgbClr val="BBB0A6"/>
              </a:solidFill>
            </a:endParaRPr>
          </a:p>
        </p:txBody>
      </p:sp>
      <p:sp>
        <p:nvSpPr>
          <p:cNvPr id="16" name="TextBox 15"/>
          <p:cNvSpPr txBox="1"/>
          <p:nvPr/>
        </p:nvSpPr>
        <p:spPr>
          <a:xfrm>
            <a:off x="7391400" y="4248150"/>
            <a:ext cx="1196457" cy="307777"/>
          </a:xfrm>
          <a:prstGeom prst="rect">
            <a:avLst/>
          </a:prstGeom>
          <a:noFill/>
        </p:spPr>
        <p:txBody>
          <a:bodyPr wrap="square" rtlCol="0">
            <a:spAutoFit/>
          </a:bodyPr>
          <a:lstStyle/>
          <a:p>
            <a:pPr algn="l"/>
            <a:r>
              <a:rPr lang="en-CA" sz="1400">
                <a:solidFill>
                  <a:srgbClr val="BBB0A6"/>
                </a:solidFill>
              </a:rPr>
              <a:t> @</a:t>
            </a:r>
            <a:r>
              <a:rPr lang="en-CA" sz="1400" err="1">
                <a:solidFill>
                  <a:srgbClr val="BBB0A6"/>
                </a:solidFill>
              </a:rPr>
              <a:t>linamarcorp</a:t>
            </a:r>
            <a:endParaRPr lang="en-CA" sz="1400">
              <a:solidFill>
                <a:srgbClr val="BBB0A6"/>
              </a:solidFill>
            </a:endParaRPr>
          </a:p>
        </p:txBody>
      </p:sp>
      <p:sp>
        <p:nvSpPr>
          <p:cNvPr id="18" name="TextBox 17"/>
          <p:cNvSpPr txBox="1"/>
          <p:nvPr/>
        </p:nvSpPr>
        <p:spPr>
          <a:xfrm>
            <a:off x="533400" y="4671596"/>
            <a:ext cx="1524000" cy="338554"/>
          </a:xfrm>
          <a:prstGeom prst="rect">
            <a:avLst/>
          </a:prstGeom>
          <a:noFill/>
        </p:spPr>
        <p:txBody>
          <a:bodyPr wrap="square" rtlCol="0">
            <a:spAutoFit/>
          </a:bodyPr>
          <a:lstStyle/>
          <a:p>
            <a:pPr algn="l"/>
            <a:r>
              <a:rPr lang="en-CA" sz="1600">
                <a:solidFill>
                  <a:srgbClr val="BC4E21"/>
                </a:solidFill>
              </a:rPr>
              <a:t>www.linamar.com</a:t>
            </a:r>
          </a:p>
        </p:txBody>
      </p:sp>
      <p:sp>
        <p:nvSpPr>
          <p:cNvPr id="19" name="TextBox 18"/>
          <p:cNvSpPr txBox="1"/>
          <p:nvPr/>
        </p:nvSpPr>
        <p:spPr>
          <a:xfrm>
            <a:off x="228600" y="3979757"/>
            <a:ext cx="3200400" cy="830997"/>
          </a:xfrm>
          <a:prstGeom prst="rect">
            <a:avLst/>
          </a:prstGeom>
          <a:noFill/>
        </p:spPr>
        <p:txBody>
          <a:bodyPr wrap="square" rtlCol="0">
            <a:spAutoFit/>
          </a:bodyPr>
          <a:lstStyle/>
          <a:p>
            <a:pPr algn="ctr"/>
            <a:r>
              <a:rPr lang="en-US" sz="4800" b="1">
                <a:solidFill>
                  <a:srgbClr val="BC4E21"/>
                </a:solidFill>
              </a:rPr>
              <a:t>Than</a:t>
            </a:r>
            <a:r>
              <a:rPr lang="en-US" sz="4800" b="1" baseline="0">
                <a:solidFill>
                  <a:srgbClr val="BC4E21"/>
                </a:solidFill>
              </a:rPr>
              <a:t>k You</a:t>
            </a:r>
            <a:endParaRPr lang="en-CA" sz="4800" b="1">
              <a:solidFill>
                <a:srgbClr val="BC4E21"/>
              </a:solidFill>
            </a:endParaRPr>
          </a:p>
        </p:txBody>
      </p:sp>
      <p:pic>
        <p:nvPicPr>
          <p:cNvPr id="2" name="Picture 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987587" y="4603752"/>
            <a:ext cx="166274" cy="166274"/>
          </a:xfrm>
          <a:prstGeom prst="rect">
            <a:avLst/>
          </a:prstGeom>
        </p:spPr>
      </p:pic>
      <p:pic>
        <p:nvPicPr>
          <p:cNvPr id="20" name="Picture 19"/>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988764" y="4315807"/>
            <a:ext cx="187838" cy="187838"/>
          </a:xfrm>
          <a:prstGeom prst="rect">
            <a:avLst/>
          </a:prstGeom>
        </p:spPr>
      </p:pic>
      <p:pic>
        <p:nvPicPr>
          <p:cNvPr id="21" name="Picture 20"/>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261537" y="4598933"/>
            <a:ext cx="175912" cy="175912"/>
          </a:xfrm>
          <a:prstGeom prst="rect">
            <a:avLst/>
          </a:prstGeom>
        </p:spPr>
      </p:pic>
      <p:pic>
        <p:nvPicPr>
          <p:cNvPr id="22" name="Picture 21"/>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273799" y="4312826"/>
            <a:ext cx="193801" cy="193801"/>
          </a:xfrm>
          <a:prstGeom prst="rect">
            <a:avLst/>
          </a:prstGeom>
        </p:spPr>
      </p:pic>
      <p:sp>
        <p:nvSpPr>
          <p:cNvPr id="12" name="TextBox 11"/>
          <p:cNvSpPr txBox="1"/>
          <p:nvPr userDrawn="1"/>
        </p:nvSpPr>
        <p:spPr>
          <a:xfrm>
            <a:off x="7467600" y="4546245"/>
            <a:ext cx="1599967" cy="307777"/>
          </a:xfrm>
          <a:prstGeom prst="rect">
            <a:avLst/>
          </a:prstGeom>
          <a:noFill/>
        </p:spPr>
        <p:txBody>
          <a:bodyPr wrap="square" rtlCol="0">
            <a:spAutoFit/>
          </a:bodyPr>
          <a:lstStyle/>
          <a:p>
            <a:pPr algn="l"/>
            <a:r>
              <a:rPr lang="en-CA" sz="1400">
                <a:solidFill>
                  <a:srgbClr val="BBB0A6"/>
                </a:solidFill>
              </a:rPr>
              <a:t>Linamar</a:t>
            </a:r>
            <a:r>
              <a:rPr lang="en-CA" sz="1400" baseline="0">
                <a:solidFill>
                  <a:srgbClr val="BBB0A6"/>
                </a:solidFill>
              </a:rPr>
              <a:t> Corporation</a:t>
            </a:r>
            <a:endParaRPr lang="en-CA" sz="1400">
              <a:solidFill>
                <a:srgbClr val="BBB0A6"/>
              </a:solidFill>
            </a:endParaRPr>
          </a:p>
        </p:txBody>
      </p:sp>
      <p:sp>
        <p:nvSpPr>
          <p:cNvPr id="13" name="TextBox 12"/>
          <p:cNvSpPr txBox="1"/>
          <p:nvPr userDrawn="1"/>
        </p:nvSpPr>
        <p:spPr>
          <a:xfrm>
            <a:off x="7391400" y="4248150"/>
            <a:ext cx="1196457" cy="307777"/>
          </a:xfrm>
          <a:prstGeom prst="rect">
            <a:avLst/>
          </a:prstGeom>
          <a:noFill/>
        </p:spPr>
        <p:txBody>
          <a:bodyPr wrap="square" rtlCol="0">
            <a:spAutoFit/>
          </a:bodyPr>
          <a:lstStyle/>
          <a:p>
            <a:pPr algn="l"/>
            <a:r>
              <a:rPr lang="en-CA" sz="1400">
                <a:solidFill>
                  <a:srgbClr val="BBB0A6"/>
                </a:solidFill>
              </a:rPr>
              <a:t> @</a:t>
            </a:r>
            <a:r>
              <a:rPr lang="en-CA" sz="1400" err="1">
                <a:solidFill>
                  <a:srgbClr val="BBB0A6"/>
                </a:solidFill>
              </a:rPr>
              <a:t>linamarcorp</a:t>
            </a:r>
            <a:endParaRPr lang="en-CA" sz="1400">
              <a:solidFill>
                <a:srgbClr val="BBB0A6"/>
              </a:solidFill>
            </a:endParaRPr>
          </a:p>
        </p:txBody>
      </p:sp>
      <p:sp>
        <p:nvSpPr>
          <p:cNvPr id="14" name="TextBox 13"/>
          <p:cNvSpPr txBox="1"/>
          <p:nvPr userDrawn="1"/>
        </p:nvSpPr>
        <p:spPr>
          <a:xfrm>
            <a:off x="533400" y="4671596"/>
            <a:ext cx="1524000" cy="338554"/>
          </a:xfrm>
          <a:prstGeom prst="rect">
            <a:avLst/>
          </a:prstGeom>
          <a:noFill/>
        </p:spPr>
        <p:txBody>
          <a:bodyPr wrap="square" rtlCol="0">
            <a:spAutoFit/>
          </a:bodyPr>
          <a:lstStyle/>
          <a:p>
            <a:pPr algn="l"/>
            <a:r>
              <a:rPr lang="en-CA" sz="1600">
                <a:solidFill>
                  <a:srgbClr val="BC4E21"/>
                </a:solidFill>
              </a:rPr>
              <a:t>www.linamar.com</a:t>
            </a:r>
          </a:p>
        </p:txBody>
      </p:sp>
      <p:sp>
        <p:nvSpPr>
          <p:cNvPr id="15" name="TextBox 14"/>
          <p:cNvSpPr txBox="1"/>
          <p:nvPr userDrawn="1"/>
        </p:nvSpPr>
        <p:spPr>
          <a:xfrm>
            <a:off x="228600" y="3979757"/>
            <a:ext cx="3200400" cy="830997"/>
          </a:xfrm>
          <a:prstGeom prst="rect">
            <a:avLst/>
          </a:prstGeom>
          <a:noFill/>
        </p:spPr>
        <p:txBody>
          <a:bodyPr wrap="square" rtlCol="0">
            <a:spAutoFit/>
          </a:bodyPr>
          <a:lstStyle/>
          <a:p>
            <a:pPr algn="ctr"/>
            <a:r>
              <a:rPr lang="en-US" sz="4800" b="1">
                <a:solidFill>
                  <a:srgbClr val="BC4E21"/>
                </a:solidFill>
              </a:rPr>
              <a:t>Than</a:t>
            </a:r>
            <a:r>
              <a:rPr lang="en-US" sz="4800" b="1" baseline="0">
                <a:solidFill>
                  <a:srgbClr val="BC4E21"/>
                </a:solidFill>
              </a:rPr>
              <a:t>k You</a:t>
            </a:r>
            <a:endParaRPr lang="en-CA" sz="4800" b="1">
              <a:solidFill>
                <a:srgbClr val="BC4E21"/>
              </a:solidFill>
            </a:endParaRPr>
          </a:p>
        </p:txBody>
      </p:sp>
      <p:pic>
        <p:nvPicPr>
          <p:cNvPr id="17" name="Picture 1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987587" y="4603752"/>
            <a:ext cx="166274" cy="166274"/>
          </a:xfrm>
          <a:prstGeom prst="rect">
            <a:avLst/>
          </a:prstGeom>
        </p:spPr>
      </p:pic>
      <p:pic>
        <p:nvPicPr>
          <p:cNvPr id="23" name="Picture 22"/>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88764" y="4315807"/>
            <a:ext cx="187838" cy="187838"/>
          </a:xfrm>
          <a:prstGeom prst="rect">
            <a:avLst/>
          </a:prstGeom>
        </p:spPr>
      </p:pic>
      <p:pic>
        <p:nvPicPr>
          <p:cNvPr id="24" name="Picture 23"/>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7261537" y="4598933"/>
            <a:ext cx="175912" cy="175912"/>
          </a:xfrm>
          <a:prstGeom prst="rect">
            <a:avLst/>
          </a:prstGeom>
        </p:spPr>
      </p:pic>
      <p:pic>
        <p:nvPicPr>
          <p:cNvPr id="25" name="Picture 24"/>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7273799" y="4312826"/>
            <a:ext cx="193801" cy="193801"/>
          </a:xfrm>
          <a:prstGeom prst="rect">
            <a:avLst/>
          </a:prstGeom>
        </p:spPr>
      </p:pic>
      <p:pic>
        <p:nvPicPr>
          <p:cNvPr id="27" name="Picture 26"/>
          <p:cNvPicPr>
            <a:picLocks noChangeAspect="1"/>
          </p:cNvPicPr>
          <p:nvPr userDrawn="1"/>
        </p:nvPicPr>
        <p:blipFill rotWithShape="1">
          <a:blip r:embed="rId6" cstate="screen">
            <a:extLst>
              <a:ext uri="{28A0092B-C50C-407E-A947-70E740481C1C}">
                <a14:useLocalDpi xmlns:a14="http://schemas.microsoft.com/office/drawing/2010/main"/>
              </a:ext>
            </a:extLst>
          </a:blip>
          <a:srcRect/>
          <a:stretch/>
        </p:blipFill>
        <p:spPr>
          <a:xfrm>
            <a:off x="0" y="0"/>
            <a:ext cx="9144000" cy="3810000"/>
          </a:xfrm>
          <a:prstGeom prst="rect">
            <a:avLst/>
          </a:prstGeom>
        </p:spPr>
      </p:pic>
    </p:spTree>
    <p:extLst>
      <p:ext uri="{BB962C8B-B14F-4D97-AF65-F5344CB8AC3E}">
        <p14:creationId xmlns:p14="http://schemas.microsoft.com/office/powerpoint/2010/main" val="33097587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Agenda 3 items">
    <p:spTree>
      <p:nvGrpSpPr>
        <p:cNvPr id="1" name=""/>
        <p:cNvGrpSpPr/>
        <p:nvPr/>
      </p:nvGrpSpPr>
      <p:grpSpPr>
        <a:xfrm>
          <a:off x="0" y="0"/>
          <a:ext cx="0" cy="0"/>
          <a:chOff x="0" y="0"/>
          <a:chExt cx="0" cy="0"/>
        </a:xfrm>
      </p:grpSpPr>
      <p:pic>
        <p:nvPicPr>
          <p:cNvPr id="37" name="Picture 36"/>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796" y="0"/>
            <a:ext cx="2597596" cy="5143500"/>
          </a:xfrm>
          <a:prstGeom prst="rect">
            <a:avLst/>
          </a:prstGeom>
        </p:spPr>
      </p:pic>
      <p:sp>
        <p:nvSpPr>
          <p:cNvPr id="22" name="Right Triangle 21"/>
          <p:cNvSpPr/>
          <p:nvPr/>
        </p:nvSpPr>
        <p:spPr>
          <a:xfrm flipH="1">
            <a:off x="6002427" y="4078211"/>
            <a:ext cx="164811" cy="176865"/>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1" name="TextBox 30"/>
          <p:cNvSpPr txBox="1"/>
          <p:nvPr/>
        </p:nvSpPr>
        <p:spPr>
          <a:xfrm>
            <a:off x="152400" y="133350"/>
            <a:ext cx="926536" cy="369332"/>
          </a:xfrm>
          <a:prstGeom prst="rect">
            <a:avLst/>
          </a:prstGeom>
          <a:noFill/>
          <a:ln>
            <a:noFill/>
          </a:ln>
          <a:effectLst/>
        </p:spPr>
        <p:txBody>
          <a:bodyPr wrap="none" lIns="0" tIns="0" rIns="0" bIns="0" rtlCol="0">
            <a:spAutoFit/>
          </a:bodyPr>
          <a:lstStyle/>
          <a:p>
            <a:pPr algn="ctr"/>
            <a:r>
              <a:rPr lang="en-US" sz="2400" b="1">
                <a:solidFill>
                  <a:schemeClr val="lt1"/>
                </a:solidFill>
                <a:latin typeface="+mj-lt"/>
              </a:rPr>
              <a:t>Agenda</a:t>
            </a:r>
          </a:p>
        </p:txBody>
      </p:sp>
      <p:sp>
        <p:nvSpPr>
          <p:cNvPr id="33" name="TextBox 32"/>
          <p:cNvSpPr txBox="1"/>
          <p:nvPr/>
        </p:nvSpPr>
        <p:spPr>
          <a:xfrm>
            <a:off x="3276598" y="2314120"/>
            <a:ext cx="2590800" cy="369332"/>
          </a:xfrm>
          <a:prstGeom prst="rect">
            <a:avLst/>
          </a:prstGeom>
          <a:noFill/>
        </p:spPr>
        <p:txBody>
          <a:bodyPr wrap="square" rtlCol="0">
            <a:spAutoFit/>
          </a:bodyPr>
          <a:lstStyle/>
          <a:p>
            <a:endParaRPr lang="en-CA"/>
          </a:p>
        </p:txBody>
      </p:sp>
      <p:sp>
        <p:nvSpPr>
          <p:cNvPr id="34" name="TextBox 33"/>
          <p:cNvSpPr txBox="1"/>
          <p:nvPr/>
        </p:nvSpPr>
        <p:spPr>
          <a:xfrm>
            <a:off x="3276598" y="3287917"/>
            <a:ext cx="2590800" cy="369332"/>
          </a:xfrm>
          <a:prstGeom prst="rect">
            <a:avLst/>
          </a:prstGeom>
          <a:noFill/>
        </p:spPr>
        <p:txBody>
          <a:bodyPr wrap="square" rtlCol="0">
            <a:spAutoFit/>
          </a:bodyPr>
          <a:lstStyle/>
          <a:p>
            <a:endParaRPr lang="en-CA"/>
          </a:p>
        </p:txBody>
      </p:sp>
      <p:cxnSp>
        <p:nvCxnSpPr>
          <p:cNvPr id="16" name="Straight Connector 15"/>
          <p:cNvCxnSpPr/>
          <p:nvPr/>
        </p:nvCxnSpPr>
        <p:spPr>
          <a:xfrm>
            <a:off x="2981323" y="-628650"/>
            <a:ext cx="0" cy="6369627"/>
          </a:xfrm>
          <a:prstGeom prst="line">
            <a:avLst/>
          </a:prstGeom>
          <a:ln>
            <a:solidFill>
              <a:srgbClr val="5D5B6F">
                <a:alpha val="20000"/>
              </a:srgbClr>
            </a:solidFill>
          </a:ln>
        </p:spPr>
        <p:style>
          <a:lnRef idx="1">
            <a:schemeClr val="accent1"/>
          </a:lnRef>
          <a:fillRef idx="0">
            <a:schemeClr val="accent1"/>
          </a:fillRef>
          <a:effectRef idx="0">
            <a:schemeClr val="accent1"/>
          </a:effectRef>
          <a:fontRef idx="minor">
            <a:schemeClr val="tx1"/>
          </a:fontRef>
        </p:style>
      </p:cxnSp>
      <p:sp>
        <p:nvSpPr>
          <p:cNvPr id="20" name="Content Placeholder 4"/>
          <p:cNvSpPr>
            <a:spLocks noGrp="1"/>
          </p:cNvSpPr>
          <p:nvPr>
            <p:ph sz="quarter" idx="11" hasCustomPrompt="1"/>
          </p:nvPr>
        </p:nvSpPr>
        <p:spPr>
          <a:xfrm>
            <a:off x="3257548" y="427552"/>
            <a:ext cx="4267202" cy="516494"/>
          </a:xfrm>
        </p:spPr>
        <p:txBody>
          <a:bodyPr>
            <a:normAutofit/>
          </a:bodyPr>
          <a:lstStyle>
            <a:lvl1pPr marL="0" indent="0">
              <a:buClr>
                <a:schemeClr val="tx2"/>
              </a:buClr>
              <a:buFont typeface="Wingdings" panose="05000000000000000000" pitchFamily="2" charset="2"/>
              <a:buNone/>
              <a:defRPr sz="1800" b="0" baseline="0">
                <a:solidFill>
                  <a:schemeClr val="accent2"/>
                </a:solidFill>
                <a:latin typeface="+mj-lt"/>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26" name="Oval 25"/>
          <p:cNvSpPr/>
          <p:nvPr/>
        </p:nvSpPr>
        <p:spPr>
          <a:xfrm>
            <a:off x="2828923" y="542924"/>
            <a:ext cx="285750" cy="285750"/>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ight Triangle 16"/>
          <p:cNvSpPr/>
          <p:nvPr userDrawn="1"/>
        </p:nvSpPr>
        <p:spPr>
          <a:xfrm flipH="1">
            <a:off x="6002427" y="4078211"/>
            <a:ext cx="164811" cy="176865"/>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 name="TextBox 17"/>
          <p:cNvSpPr txBox="1"/>
          <p:nvPr userDrawn="1"/>
        </p:nvSpPr>
        <p:spPr>
          <a:xfrm>
            <a:off x="152400" y="133350"/>
            <a:ext cx="926536" cy="369332"/>
          </a:xfrm>
          <a:prstGeom prst="rect">
            <a:avLst/>
          </a:prstGeom>
          <a:noFill/>
          <a:ln>
            <a:noFill/>
          </a:ln>
          <a:effectLst/>
        </p:spPr>
        <p:txBody>
          <a:bodyPr wrap="none" lIns="0" tIns="0" rIns="0" bIns="0" rtlCol="0">
            <a:spAutoFit/>
          </a:bodyPr>
          <a:lstStyle/>
          <a:p>
            <a:pPr algn="ctr"/>
            <a:r>
              <a:rPr lang="en-US" sz="2400" b="1">
                <a:solidFill>
                  <a:schemeClr val="lt1"/>
                </a:solidFill>
                <a:latin typeface="+mj-lt"/>
              </a:rPr>
              <a:t>Agenda</a:t>
            </a:r>
          </a:p>
        </p:txBody>
      </p:sp>
      <p:sp>
        <p:nvSpPr>
          <p:cNvPr id="19" name="TextBox 18"/>
          <p:cNvSpPr txBox="1"/>
          <p:nvPr userDrawn="1"/>
        </p:nvSpPr>
        <p:spPr>
          <a:xfrm>
            <a:off x="3276598" y="2314120"/>
            <a:ext cx="2590800" cy="369332"/>
          </a:xfrm>
          <a:prstGeom prst="rect">
            <a:avLst/>
          </a:prstGeom>
          <a:noFill/>
        </p:spPr>
        <p:txBody>
          <a:bodyPr wrap="square" rtlCol="0">
            <a:spAutoFit/>
          </a:bodyPr>
          <a:lstStyle/>
          <a:p>
            <a:endParaRPr lang="en-CA"/>
          </a:p>
        </p:txBody>
      </p:sp>
      <p:sp>
        <p:nvSpPr>
          <p:cNvPr id="25" name="TextBox 24"/>
          <p:cNvSpPr txBox="1"/>
          <p:nvPr userDrawn="1"/>
        </p:nvSpPr>
        <p:spPr>
          <a:xfrm>
            <a:off x="3276598" y="3287917"/>
            <a:ext cx="2590800" cy="369332"/>
          </a:xfrm>
          <a:prstGeom prst="rect">
            <a:avLst/>
          </a:prstGeom>
          <a:noFill/>
        </p:spPr>
        <p:txBody>
          <a:bodyPr wrap="square" rtlCol="0">
            <a:spAutoFit/>
          </a:bodyPr>
          <a:lstStyle/>
          <a:p>
            <a:endParaRPr lang="en-CA"/>
          </a:p>
        </p:txBody>
      </p:sp>
      <p:cxnSp>
        <p:nvCxnSpPr>
          <p:cNvPr id="29" name="Straight Connector 28"/>
          <p:cNvCxnSpPr/>
          <p:nvPr userDrawn="1"/>
        </p:nvCxnSpPr>
        <p:spPr>
          <a:xfrm>
            <a:off x="2981323" y="-628650"/>
            <a:ext cx="0" cy="6369627"/>
          </a:xfrm>
          <a:prstGeom prst="line">
            <a:avLst/>
          </a:prstGeom>
          <a:ln>
            <a:solidFill>
              <a:srgbClr val="5D5B6F">
                <a:alpha val="20000"/>
              </a:srgbClr>
            </a:solidFill>
          </a:ln>
        </p:spPr>
        <p:style>
          <a:lnRef idx="1">
            <a:schemeClr val="accent1"/>
          </a:lnRef>
          <a:fillRef idx="0">
            <a:schemeClr val="accent1"/>
          </a:fillRef>
          <a:effectRef idx="0">
            <a:schemeClr val="accent1"/>
          </a:effectRef>
          <a:fontRef idx="minor">
            <a:schemeClr val="tx1"/>
          </a:fontRef>
        </p:style>
      </p:cxnSp>
      <p:sp>
        <p:nvSpPr>
          <p:cNvPr id="32" name="Oval 31"/>
          <p:cNvSpPr/>
          <p:nvPr userDrawn="1"/>
        </p:nvSpPr>
        <p:spPr>
          <a:xfrm>
            <a:off x="2828923" y="542924"/>
            <a:ext cx="285750" cy="285750"/>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p:cNvSpPr txBox="1"/>
          <p:nvPr userDrawn="1"/>
        </p:nvSpPr>
        <p:spPr>
          <a:xfrm>
            <a:off x="7315200" y="4928056"/>
            <a:ext cx="1828800" cy="215444"/>
          </a:xfrm>
          <a:prstGeom prst="rect">
            <a:avLst/>
          </a:prstGeom>
          <a:noFill/>
        </p:spPr>
        <p:txBody>
          <a:bodyPr wrap="square" rtlCol="0">
            <a:spAutoFit/>
          </a:bodyPr>
          <a:lstStyle/>
          <a:p>
            <a:pPr algn="r"/>
            <a:r>
              <a:rPr lang="en-CA" sz="800">
                <a:solidFill>
                  <a:srgbClr val="BBB0A6"/>
                </a:solidFill>
                <a:latin typeface="Arial Narrow" panose="020B0606020202030204" pitchFamily="34" charset="0"/>
              </a:rPr>
              <a:t>© </a:t>
            </a:r>
            <a:r>
              <a:rPr lang="en-CA" sz="800" baseline="0">
                <a:solidFill>
                  <a:srgbClr val="BBB0A6"/>
                </a:solidFill>
                <a:latin typeface="Arial Narrow" panose="020B0606020202030204" pitchFamily="34" charset="0"/>
              </a:rPr>
              <a:t>Linamar Corporation  </a:t>
            </a:r>
            <a:fld id="{18333F4C-42CE-42A1-B825-E8BE4CF77F3D}" type="slidenum">
              <a:rPr lang="en-CA" sz="800" smtClean="0">
                <a:solidFill>
                  <a:srgbClr val="BBB0A6"/>
                </a:solidFill>
                <a:latin typeface="Arial Narrow" panose="020B0606020202030204" pitchFamily="34" charset="0"/>
              </a:rPr>
              <a:t>‹#›</a:t>
            </a:fld>
            <a:endParaRPr lang="en-CA" sz="1000">
              <a:solidFill>
                <a:srgbClr val="BBB0A6"/>
              </a:solidFill>
              <a:latin typeface="Arial Narrow" panose="020B0606020202030204" pitchFamily="34" charset="0"/>
            </a:endParaRPr>
          </a:p>
        </p:txBody>
      </p:sp>
    </p:spTree>
    <p:extLst>
      <p:ext uri="{BB962C8B-B14F-4D97-AF65-F5344CB8AC3E}">
        <p14:creationId xmlns:p14="http://schemas.microsoft.com/office/powerpoint/2010/main" val="39738250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Agenda 3 items">
    <p:spTree>
      <p:nvGrpSpPr>
        <p:cNvPr id="1" name=""/>
        <p:cNvGrpSpPr/>
        <p:nvPr/>
      </p:nvGrpSpPr>
      <p:grpSpPr>
        <a:xfrm>
          <a:off x="0" y="0"/>
          <a:ext cx="0" cy="0"/>
          <a:chOff x="0" y="0"/>
          <a:chExt cx="0" cy="0"/>
        </a:xfrm>
      </p:grpSpPr>
      <p:pic>
        <p:nvPicPr>
          <p:cNvPr id="37" name="Picture 36"/>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796" y="0"/>
            <a:ext cx="2597596" cy="5143500"/>
          </a:xfrm>
          <a:prstGeom prst="rect">
            <a:avLst/>
          </a:prstGeom>
        </p:spPr>
      </p:pic>
      <p:sp>
        <p:nvSpPr>
          <p:cNvPr id="22" name="Right Triangle 21"/>
          <p:cNvSpPr/>
          <p:nvPr/>
        </p:nvSpPr>
        <p:spPr>
          <a:xfrm flipH="1">
            <a:off x="6002427" y="4078211"/>
            <a:ext cx="164811" cy="176865"/>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1" name="TextBox 30"/>
          <p:cNvSpPr txBox="1"/>
          <p:nvPr/>
        </p:nvSpPr>
        <p:spPr>
          <a:xfrm>
            <a:off x="152400" y="133350"/>
            <a:ext cx="926536" cy="369332"/>
          </a:xfrm>
          <a:prstGeom prst="rect">
            <a:avLst/>
          </a:prstGeom>
          <a:noFill/>
          <a:ln>
            <a:noFill/>
          </a:ln>
          <a:effectLst/>
        </p:spPr>
        <p:txBody>
          <a:bodyPr wrap="none" lIns="0" tIns="0" rIns="0" bIns="0" rtlCol="0">
            <a:spAutoFit/>
          </a:bodyPr>
          <a:lstStyle/>
          <a:p>
            <a:pPr algn="ctr"/>
            <a:r>
              <a:rPr lang="en-US" sz="2400" b="1">
                <a:solidFill>
                  <a:schemeClr val="lt1"/>
                </a:solidFill>
                <a:latin typeface="+mj-lt"/>
              </a:rPr>
              <a:t>Agenda</a:t>
            </a:r>
          </a:p>
        </p:txBody>
      </p:sp>
      <p:sp>
        <p:nvSpPr>
          <p:cNvPr id="33" name="TextBox 32"/>
          <p:cNvSpPr txBox="1"/>
          <p:nvPr/>
        </p:nvSpPr>
        <p:spPr>
          <a:xfrm>
            <a:off x="3276598" y="2314120"/>
            <a:ext cx="2590800" cy="369332"/>
          </a:xfrm>
          <a:prstGeom prst="rect">
            <a:avLst/>
          </a:prstGeom>
          <a:noFill/>
        </p:spPr>
        <p:txBody>
          <a:bodyPr wrap="square" rtlCol="0">
            <a:spAutoFit/>
          </a:bodyPr>
          <a:lstStyle/>
          <a:p>
            <a:endParaRPr lang="en-CA"/>
          </a:p>
        </p:txBody>
      </p:sp>
      <p:sp>
        <p:nvSpPr>
          <p:cNvPr id="34" name="TextBox 33"/>
          <p:cNvSpPr txBox="1"/>
          <p:nvPr/>
        </p:nvSpPr>
        <p:spPr>
          <a:xfrm>
            <a:off x="3276598" y="3287917"/>
            <a:ext cx="2590800" cy="369332"/>
          </a:xfrm>
          <a:prstGeom prst="rect">
            <a:avLst/>
          </a:prstGeom>
          <a:noFill/>
        </p:spPr>
        <p:txBody>
          <a:bodyPr wrap="square" rtlCol="0">
            <a:spAutoFit/>
          </a:bodyPr>
          <a:lstStyle/>
          <a:p>
            <a:endParaRPr lang="en-CA"/>
          </a:p>
        </p:txBody>
      </p:sp>
      <p:cxnSp>
        <p:nvCxnSpPr>
          <p:cNvPr id="16" name="Straight Connector 15"/>
          <p:cNvCxnSpPr/>
          <p:nvPr/>
        </p:nvCxnSpPr>
        <p:spPr>
          <a:xfrm>
            <a:off x="2981323" y="-628650"/>
            <a:ext cx="0" cy="6369627"/>
          </a:xfrm>
          <a:prstGeom prst="line">
            <a:avLst/>
          </a:prstGeom>
          <a:ln>
            <a:solidFill>
              <a:srgbClr val="5D5B6F">
                <a:alpha val="20000"/>
              </a:srgbClr>
            </a:solidFill>
          </a:ln>
        </p:spPr>
        <p:style>
          <a:lnRef idx="1">
            <a:schemeClr val="accent1"/>
          </a:lnRef>
          <a:fillRef idx="0">
            <a:schemeClr val="accent1"/>
          </a:fillRef>
          <a:effectRef idx="0">
            <a:schemeClr val="accent1"/>
          </a:effectRef>
          <a:fontRef idx="minor">
            <a:schemeClr val="tx1"/>
          </a:fontRef>
        </p:style>
      </p:cxnSp>
      <p:sp>
        <p:nvSpPr>
          <p:cNvPr id="20" name="Content Placeholder 4"/>
          <p:cNvSpPr>
            <a:spLocks noGrp="1"/>
          </p:cNvSpPr>
          <p:nvPr>
            <p:ph sz="quarter" idx="11" hasCustomPrompt="1"/>
          </p:nvPr>
        </p:nvSpPr>
        <p:spPr>
          <a:xfrm>
            <a:off x="3257548" y="427552"/>
            <a:ext cx="4267202" cy="516494"/>
          </a:xfrm>
        </p:spPr>
        <p:txBody>
          <a:bodyPr>
            <a:normAutofit/>
          </a:bodyPr>
          <a:lstStyle>
            <a:lvl1pPr marL="0" indent="0">
              <a:buClr>
                <a:schemeClr val="tx2"/>
              </a:buClr>
              <a:buFont typeface="Wingdings" panose="05000000000000000000" pitchFamily="2" charset="2"/>
              <a:buNone/>
              <a:defRPr sz="1800" b="0" baseline="0">
                <a:solidFill>
                  <a:schemeClr val="accent2"/>
                </a:solidFill>
                <a:latin typeface="+mj-lt"/>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23" name="Content Placeholder 4"/>
          <p:cNvSpPr>
            <a:spLocks noGrp="1"/>
          </p:cNvSpPr>
          <p:nvPr>
            <p:ph sz="quarter" idx="12" hasCustomPrompt="1"/>
          </p:nvPr>
        </p:nvSpPr>
        <p:spPr>
          <a:xfrm>
            <a:off x="3276598" y="1350441"/>
            <a:ext cx="4267202" cy="516494"/>
          </a:xfrm>
        </p:spPr>
        <p:txBody>
          <a:bodyPr>
            <a:normAutofit/>
          </a:bodyPr>
          <a:lstStyle>
            <a:lvl1pPr marL="0" indent="0">
              <a:buClr>
                <a:schemeClr val="tx2"/>
              </a:buClr>
              <a:buFont typeface="Wingdings" panose="05000000000000000000" pitchFamily="2" charset="2"/>
              <a:buNone/>
              <a:defRPr sz="1800" b="0" baseline="0">
                <a:solidFill>
                  <a:schemeClr val="accent2"/>
                </a:solidFill>
                <a:latin typeface="+mj-lt"/>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26" name="Oval 25"/>
          <p:cNvSpPr/>
          <p:nvPr/>
        </p:nvSpPr>
        <p:spPr>
          <a:xfrm>
            <a:off x="2828923" y="542924"/>
            <a:ext cx="285750" cy="285750"/>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p:nvSpPr>
        <p:spPr>
          <a:xfrm>
            <a:off x="2828923" y="1470313"/>
            <a:ext cx="285750" cy="285750"/>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ight Triangle 16"/>
          <p:cNvSpPr/>
          <p:nvPr userDrawn="1"/>
        </p:nvSpPr>
        <p:spPr>
          <a:xfrm flipH="1">
            <a:off x="6002427" y="4078211"/>
            <a:ext cx="164811" cy="176865"/>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 name="TextBox 17"/>
          <p:cNvSpPr txBox="1"/>
          <p:nvPr userDrawn="1"/>
        </p:nvSpPr>
        <p:spPr>
          <a:xfrm>
            <a:off x="152400" y="133350"/>
            <a:ext cx="926536" cy="369332"/>
          </a:xfrm>
          <a:prstGeom prst="rect">
            <a:avLst/>
          </a:prstGeom>
          <a:noFill/>
          <a:ln>
            <a:noFill/>
          </a:ln>
          <a:effectLst/>
        </p:spPr>
        <p:txBody>
          <a:bodyPr wrap="none" lIns="0" tIns="0" rIns="0" bIns="0" rtlCol="0">
            <a:spAutoFit/>
          </a:bodyPr>
          <a:lstStyle/>
          <a:p>
            <a:pPr algn="ctr"/>
            <a:r>
              <a:rPr lang="en-US" sz="2400" b="1">
                <a:solidFill>
                  <a:schemeClr val="lt1"/>
                </a:solidFill>
                <a:latin typeface="+mj-lt"/>
              </a:rPr>
              <a:t>Agenda</a:t>
            </a:r>
          </a:p>
        </p:txBody>
      </p:sp>
      <p:sp>
        <p:nvSpPr>
          <p:cNvPr id="19" name="TextBox 18"/>
          <p:cNvSpPr txBox="1"/>
          <p:nvPr userDrawn="1"/>
        </p:nvSpPr>
        <p:spPr>
          <a:xfrm>
            <a:off x="3276598" y="2314120"/>
            <a:ext cx="2590800" cy="369332"/>
          </a:xfrm>
          <a:prstGeom prst="rect">
            <a:avLst/>
          </a:prstGeom>
          <a:noFill/>
        </p:spPr>
        <p:txBody>
          <a:bodyPr wrap="square" rtlCol="0">
            <a:spAutoFit/>
          </a:bodyPr>
          <a:lstStyle/>
          <a:p>
            <a:endParaRPr lang="en-CA"/>
          </a:p>
        </p:txBody>
      </p:sp>
      <p:sp>
        <p:nvSpPr>
          <p:cNvPr id="25" name="TextBox 24"/>
          <p:cNvSpPr txBox="1"/>
          <p:nvPr userDrawn="1"/>
        </p:nvSpPr>
        <p:spPr>
          <a:xfrm>
            <a:off x="3276598" y="3287917"/>
            <a:ext cx="2590800" cy="369332"/>
          </a:xfrm>
          <a:prstGeom prst="rect">
            <a:avLst/>
          </a:prstGeom>
          <a:noFill/>
        </p:spPr>
        <p:txBody>
          <a:bodyPr wrap="square" rtlCol="0">
            <a:spAutoFit/>
          </a:bodyPr>
          <a:lstStyle/>
          <a:p>
            <a:endParaRPr lang="en-CA"/>
          </a:p>
        </p:txBody>
      </p:sp>
      <p:cxnSp>
        <p:nvCxnSpPr>
          <p:cNvPr id="29" name="Straight Connector 28"/>
          <p:cNvCxnSpPr/>
          <p:nvPr userDrawn="1"/>
        </p:nvCxnSpPr>
        <p:spPr>
          <a:xfrm>
            <a:off x="2981323" y="-628650"/>
            <a:ext cx="0" cy="6369627"/>
          </a:xfrm>
          <a:prstGeom prst="line">
            <a:avLst/>
          </a:prstGeom>
          <a:ln>
            <a:solidFill>
              <a:srgbClr val="5D5B6F">
                <a:alpha val="20000"/>
              </a:srgbClr>
            </a:solidFill>
          </a:ln>
        </p:spPr>
        <p:style>
          <a:lnRef idx="1">
            <a:schemeClr val="accent1"/>
          </a:lnRef>
          <a:fillRef idx="0">
            <a:schemeClr val="accent1"/>
          </a:fillRef>
          <a:effectRef idx="0">
            <a:schemeClr val="accent1"/>
          </a:effectRef>
          <a:fontRef idx="minor">
            <a:schemeClr val="tx1"/>
          </a:fontRef>
        </p:style>
      </p:cxnSp>
      <p:sp>
        <p:nvSpPr>
          <p:cNvPr id="32" name="Oval 31"/>
          <p:cNvSpPr/>
          <p:nvPr userDrawn="1"/>
        </p:nvSpPr>
        <p:spPr>
          <a:xfrm>
            <a:off x="2828923" y="542924"/>
            <a:ext cx="285750" cy="285750"/>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userDrawn="1"/>
        </p:nvSpPr>
        <p:spPr>
          <a:xfrm>
            <a:off x="2828923" y="1470313"/>
            <a:ext cx="285750" cy="285750"/>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p:cNvSpPr txBox="1"/>
          <p:nvPr userDrawn="1"/>
        </p:nvSpPr>
        <p:spPr>
          <a:xfrm>
            <a:off x="7315200" y="4914746"/>
            <a:ext cx="1828800" cy="215444"/>
          </a:xfrm>
          <a:prstGeom prst="rect">
            <a:avLst/>
          </a:prstGeom>
          <a:noFill/>
        </p:spPr>
        <p:txBody>
          <a:bodyPr wrap="square" rtlCol="0">
            <a:spAutoFit/>
          </a:bodyPr>
          <a:lstStyle/>
          <a:p>
            <a:pPr algn="r"/>
            <a:r>
              <a:rPr lang="en-CA" sz="800">
                <a:solidFill>
                  <a:srgbClr val="BBB0A6"/>
                </a:solidFill>
                <a:latin typeface="Arial Narrow" panose="020B0606020202030204" pitchFamily="34" charset="0"/>
              </a:rPr>
              <a:t>© </a:t>
            </a:r>
            <a:r>
              <a:rPr lang="en-CA" sz="800" baseline="0">
                <a:solidFill>
                  <a:srgbClr val="BBB0A6"/>
                </a:solidFill>
                <a:latin typeface="Arial Narrow" panose="020B0606020202030204" pitchFamily="34" charset="0"/>
              </a:rPr>
              <a:t>Linamar Corporation  </a:t>
            </a:r>
            <a:fld id="{18333F4C-42CE-42A1-B825-E8BE4CF77F3D}" type="slidenum">
              <a:rPr lang="en-CA" sz="800" smtClean="0">
                <a:solidFill>
                  <a:srgbClr val="BBB0A6"/>
                </a:solidFill>
                <a:latin typeface="Arial Narrow" panose="020B0606020202030204" pitchFamily="34" charset="0"/>
              </a:rPr>
              <a:t>‹#›</a:t>
            </a:fld>
            <a:endParaRPr lang="en-CA" sz="1000">
              <a:solidFill>
                <a:srgbClr val="BBB0A6"/>
              </a:solidFill>
              <a:latin typeface="Arial Narrow" panose="020B0606020202030204" pitchFamily="34" charset="0"/>
            </a:endParaRPr>
          </a:p>
        </p:txBody>
      </p:sp>
    </p:spTree>
    <p:extLst>
      <p:ext uri="{BB962C8B-B14F-4D97-AF65-F5344CB8AC3E}">
        <p14:creationId xmlns:p14="http://schemas.microsoft.com/office/powerpoint/2010/main" val="20191473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Agenda 3 items">
    <p:spTree>
      <p:nvGrpSpPr>
        <p:cNvPr id="1" name=""/>
        <p:cNvGrpSpPr/>
        <p:nvPr/>
      </p:nvGrpSpPr>
      <p:grpSpPr>
        <a:xfrm>
          <a:off x="0" y="0"/>
          <a:ext cx="0" cy="0"/>
          <a:chOff x="0" y="0"/>
          <a:chExt cx="0" cy="0"/>
        </a:xfrm>
      </p:grpSpPr>
      <p:pic>
        <p:nvPicPr>
          <p:cNvPr id="37" name="Picture 36"/>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796" y="0"/>
            <a:ext cx="2597596" cy="5143500"/>
          </a:xfrm>
          <a:prstGeom prst="rect">
            <a:avLst/>
          </a:prstGeom>
        </p:spPr>
      </p:pic>
      <p:sp>
        <p:nvSpPr>
          <p:cNvPr id="22" name="Right Triangle 21"/>
          <p:cNvSpPr/>
          <p:nvPr/>
        </p:nvSpPr>
        <p:spPr>
          <a:xfrm flipH="1">
            <a:off x="6002427" y="4078211"/>
            <a:ext cx="164811" cy="176865"/>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1" name="TextBox 30"/>
          <p:cNvSpPr txBox="1"/>
          <p:nvPr/>
        </p:nvSpPr>
        <p:spPr>
          <a:xfrm>
            <a:off x="152400" y="133350"/>
            <a:ext cx="926536" cy="369332"/>
          </a:xfrm>
          <a:prstGeom prst="rect">
            <a:avLst/>
          </a:prstGeom>
          <a:noFill/>
          <a:ln>
            <a:noFill/>
          </a:ln>
          <a:effectLst/>
        </p:spPr>
        <p:txBody>
          <a:bodyPr wrap="none" lIns="0" tIns="0" rIns="0" bIns="0" rtlCol="0">
            <a:spAutoFit/>
          </a:bodyPr>
          <a:lstStyle/>
          <a:p>
            <a:pPr algn="ctr"/>
            <a:r>
              <a:rPr lang="en-US" sz="2400" b="1">
                <a:solidFill>
                  <a:schemeClr val="lt1"/>
                </a:solidFill>
                <a:latin typeface="+mj-lt"/>
              </a:rPr>
              <a:t>Agenda</a:t>
            </a:r>
          </a:p>
        </p:txBody>
      </p:sp>
      <p:sp>
        <p:nvSpPr>
          <p:cNvPr id="33" name="TextBox 32"/>
          <p:cNvSpPr txBox="1"/>
          <p:nvPr/>
        </p:nvSpPr>
        <p:spPr>
          <a:xfrm>
            <a:off x="3276598" y="2314120"/>
            <a:ext cx="2590800" cy="369332"/>
          </a:xfrm>
          <a:prstGeom prst="rect">
            <a:avLst/>
          </a:prstGeom>
          <a:noFill/>
        </p:spPr>
        <p:txBody>
          <a:bodyPr wrap="square" rtlCol="0">
            <a:spAutoFit/>
          </a:bodyPr>
          <a:lstStyle/>
          <a:p>
            <a:endParaRPr lang="en-CA"/>
          </a:p>
        </p:txBody>
      </p:sp>
      <p:sp>
        <p:nvSpPr>
          <p:cNvPr id="34" name="TextBox 33"/>
          <p:cNvSpPr txBox="1"/>
          <p:nvPr/>
        </p:nvSpPr>
        <p:spPr>
          <a:xfrm>
            <a:off x="3276598" y="3287917"/>
            <a:ext cx="2590800" cy="369332"/>
          </a:xfrm>
          <a:prstGeom prst="rect">
            <a:avLst/>
          </a:prstGeom>
          <a:noFill/>
        </p:spPr>
        <p:txBody>
          <a:bodyPr wrap="square" rtlCol="0">
            <a:spAutoFit/>
          </a:bodyPr>
          <a:lstStyle/>
          <a:p>
            <a:endParaRPr lang="en-CA"/>
          </a:p>
        </p:txBody>
      </p:sp>
      <p:cxnSp>
        <p:nvCxnSpPr>
          <p:cNvPr id="16" name="Straight Connector 15"/>
          <p:cNvCxnSpPr/>
          <p:nvPr/>
        </p:nvCxnSpPr>
        <p:spPr>
          <a:xfrm>
            <a:off x="2981323" y="-628650"/>
            <a:ext cx="0" cy="6369627"/>
          </a:xfrm>
          <a:prstGeom prst="line">
            <a:avLst/>
          </a:prstGeom>
          <a:ln>
            <a:solidFill>
              <a:srgbClr val="5D5B6F">
                <a:alpha val="20000"/>
              </a:srgbClr>
            </a:solidFill>
          </a:ln>
        </p:spPr>
        <p:style>
          <a:lnRef idx="1">
            <a:schemeClr val="accent1"/>
          </a:lnRef>
          <a:fillRef idx="0">
            <a:schemeClr val="accent1"/>
          </a:fillRef>
          <a:effectRef idx="0">
            <a:schemeClr val="accent1"/>
          </a:effectRef>
          <a:fontRef idx="minor">
            <a:schemeClr val="tx1"/>
          </a:fontRef>
        </p:style>
      </p:cxnSp>
      <p:sp>
        <p:nvSpPr>
          <p:cNvPr id="20" name="Content Placeholder 4"/>
          <p:cNvSpPr>
            <a:spLocks noGrp="1"/>
          </p:cNvSpPr>
          <p:nvPr>
            <p:ph sz="quarter" idx="11" hasCustomPrompt="1"/>
          </p:nvPr>
        </p:nvSpPr>
        <p:spPr>
          <a:xfrm>
            <a:off x="3257548" y="427552"/>
            <a:ext cx="4267202" cy="516494"/>
          </a:xfrm>
        </p:spPr>
        <p:txBody>
          <a:bodyPr>
            <a:normAutofit/>
          </a:bodyPr>
          <a:lstStyle>
            <a:lvl1pPr marL="0" indent="0">
              <a:buClr>
                <a:schemeClr val="tx2"/>
              </a:buClr>
              <a:buFont typeface="Wingdings" panose="05000000000000000000" pitchFamily="2" charset="2"/>
              <a:buNone/>
              <a:defRPr sz="1800" b="0" baseline="0">
                <a:solidFill>
                  <a:schemeClr val="accent2"/>
                </a:solidFill>
                <a:latin typeface="+mj-lt"/>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23" name="Content Placeholder 4"/>
          <p:cNvSpPr>
            <a:spLocks noGrp="1"/>
          </p:cNvSpPr>
          <p:nvPr>
            <p:ph sz="quarter" idx="12" hasCustomPrompt="1"/>
          </p:nvPr>
        </p:nvSpPr>
        <p:spPr>
          <a:xfrm>
            <a:off x="3276598" y="1350441"/>
            <a:ext cx="4267202" cy="516494"/>
          </a:xfrm>
        </p:spPr>
        <p:txBody>
          <a:bodyPr>
            <a:normAutofit/>
          </a:bodyPr>
          <a:lstStyle>
            <a:lvl1pPr marL="0" indent="0">
              <a:buClr>
                <a:schemeClr val="tx2"/>
              </a:buClr>
              <a:buFont typeface="Wingdings" panose="05000000000000000000" pitchFamily="2" charset="2"/>
              <a:buNone/>
              <a:defRPr sz="1800" b="0" baseline="0">
                <a:solidFill>
                  <a:schemeClr val="accent2"/>
                </a:solidFill>
                <a:latin typeface="+mj-lt"/>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24" name="Content Placeholder 4"/>
          <p:cNvSpPr>
            <a:spLocks noGrp="1"/>
          </p:cNvSpPr>
          <p:nvPr>
            <p:ph sz="quarter" idx="13" hasCustomPrompt="1"/>
          </p:nvPr>
        </p:nvSpPr>
        <p:spPr>
          <a:xfrm>
            <a:off x="3257548" y="2282330"/>
            <a:ext cx="4267202" cy="516494"/>
          </a:xfrm>
        </p:spPr>
        <p:txBody>
          <a:bodyPr>
            <a:normAutofit/>
          </a:bodyPr>
          <a:lstStyle>
            <a:lvl1pPr marL="0" indent="0">
              <a:buClr>
                <a:schemeClr val="tx2"/>
              </a:buClr>
              <a:buFont typeface="Wingdings" panose="05000000000000000000" pitchFamily="2" charset="2"/>
              <a:buNone/>
              <a:defRPr sz="1800" b="0" baseline="0">
                <a:solidFill>
                  <a:schemeClr val="accent2"/>
                </a:solidFill>
                <a:latin typeface="+mj-lt"/>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26" name="Oval 25"/>
          <p:cNvSpPr/>
          <p:nvPr/>
        </p:nvSpPr>
        <p:spPr>
          <a:xfrm>
            <a:off x="2828923" y="542924"/>
            <a:ext cx="285750" cy="285750"/>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p:nvSpPr>
        <p:spPr>
          <a:xfrm>
            <a:off x="2828923" y="1470313"/>
            <a:ext cx="285750" cy="285750"/>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2828923" y="2397702"/>
            <a:ext cx="285750" cy="285750"/>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ight Triangle 16"/>
          <p:cNvSpPr/>
          <p:nvPr userDrawn="1"/>
        </p:nvSpPr>
        <p:spPr>
          <a:xfrm flipH="1">
            <a:off x="6002427" y="4078211"/>
            <a:ext cx="164811" cy="176865"/>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 name="TextBox 17"/>
          <p:cNvSpPr txBox="1"/>
          <p:nvPr userDrawn="1"/>
        </p:nvSpPr>
        <p:spPr>
          <a:xfrm>
            <a:off x="152400" y="133350"/>
            <a:ext cx="926536" cy="369332"/>
          </a:xfrm>
          <a:prstGeom prst="rect">
            <a:avLst/>
          </a:prstGeom>
          <a:noFill/>
          <a:ln>
            <a:noFill/>
          </a:ln>
          <a:effectLst/>
        </p:spPr>
        <p:txBody>
          <a:bodyPr wrap="none" lIns="0" tIns="0" rIns="0" bIns="0" rtlCol="0">
            <a:spAutoFit/>
          </a:bodyPr>
          <a:lstStyle/>
          <a:p>
            <a:pPr algn="ctr"/>
            <a:r>
              <a:rPr lang="en-US" sz="2400" b="1">
                <a:solidFill>
                  <a:schemeClr val="lt1"/>
                </a:solidFill>
                <a:latin typeface="+mj-lt"/>
              </a:rPr>
              <a:t>Agenda</a:t>
            </a:r>
          </a:p>
        </p:txBody>
      </p:sp>
      <p:sp>
        <p:nvSpPr>
          <p:cNvPr id="25" name="TextBox 24"/>
          <p:cNvSpPr txBox="1"/>
          <p:nvPr userDrawn="1"/>
        </p:nvSpPr>
        <p:spPr>
          <a:xfrm>
            <a:off x="3276598" y="3287917"/>
            <a:ext cx="2590800" cy="369332"/>
          </a:xfrm>
          <a:prstGeom prst="rect">
            <a:avLst/>
          </a:prstGeom>
          <a:noFill/>
        </p:spPr>
        <p:txBody>
          <a:bodyPr wrap="square" rtlCol="0">
            <a:spAutoFit/>
          </a:bodyPr>
          <a:lstStyle/>
          <a:p>
            <a:endParaRPr lang="en-CA"/>
          </a:p>
        </p:txBody>
      </p:sp>
      <p:cxnSp>
        <p:nvCxnSpPr>
          <p:cNvPr id="29" name="Straight Connector 28"/>
          <p:cNvCxnSpPr/>
          <p:nvPr userDrawn="1"/>
        </p:nvCxnSpPr>
        <p:spPr>
          <a:xfrm>
            <a:off x="2981323" y="-628650"/>
            <a:ext cx="0" cy="6369627"/>
          </a:xfrm>
          <a:prstGeom prst="line">
            <a:avLst/>
          </a:prstGeom>
          <a:ln>
            <a:solidFill>
              <a:srgbClr val="5D5B6F">
                <a:alpha val="20000"/>
              </a:srgbClr>
            </a:solidFill>
          </a:ln>
        </p:spPr>
        <p:style>
          <a:lnRef idx="1">
            <a:schemeClr val="accent1"/>
          </a:lnRef>
          <a:fillRef idx="0">
            <a:schemeClr val="accent1"/>
          </a:fillRef>
          <a:effectRef idx="0">
            <a:schemeClr val="accent1"/>
          </a:effectRef>
          <a:fontRef idx="minor">
            <a:schemeClr val="tx1"/>
          </a:fontRef>
        </p:style>
      </p:cxnSp>
      <p:sp>
        <p:nvSpPr>
          <p:cNvPr id="32" name="Oval 31"/>
          <p:cNvSpPr/>
          <p:nvPr userDrawn="1"/>
        </p:nvSpPr>
        <p:spPr>
          <a:xfrm>
            <a:off x="2828923" y="542924"/>
            <a:ext cx="285750" cy="285750"/>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userDrawn="1"/>
        </p:nvSpPr>
        <p:spPr>
          <a:xfrm>
            <a:off x="2828923" y="1470313"/>
            <a:ext cx="285750" cy="285750"/>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p:cNvSpPr/>
          <p:nvPr userDrawn="1"/>
        </p:nvSpPr>
        <p:spPr>
          <a:xfrm>
            <a:off x="2828923" y="2397702"/>
            <a:ext cx="285750" cy="285750"/>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p:cNvSpPr txBox="1"/>
          <p:nvPr userDrawn="1"/>
        </p:nvSpPr>
        <p:spPr>
          <a:xfrm>
            <a:off x="7315200" y="4914746"/>
            <a:ext cx="1828800" cy="215444"/>
          </a:xfrm>
          <a:prstGeom prst="rect">
            <a:avLst/>
          </a:prstGeom>
          <a:noFill/>
        </p:spPr>
        <p:txBody>
          <a:bodyPr wrap="square" rtlCol="0">
            <a:spAutoFit/>
          </a:bodyPr>
          <a:lstStyle/>
          <a:p>
            <a:pPr algn="r"/>
            <a:r>
              <a:rPr lang="en-CA" sz="800">
                <a:solidFill>
                  <a:srgbClr val="BBB0A6"/>
                </a:solidFill>
                <a:latin typeface="Arial Narrow" panose="020B0606020202030204" pitchFamily="34" charset="0"/>
              </a:rPr>
              <a:t>© </a:t>
            </a:r>
            <a:r>
              <a:rPr lang="en-CA" sz="800" baseline="0">
                <a:solidFill>
                  <a:srgbClr val="BBB0A6"/>
                </a:solidFill>
                <a:latin typeface="Arial Narrow" panose="020B0606020202030204" pitchFamily="34" charset="0"/>
              </a:rPr>
              <a:t>Linamar Corporation  </a:t>
            </a:r>
            <a:fld id="{18333F4C-42CE-42A1-B825-E8BE4CF77F3D}" type="slidenum">
              <a:rPr lang="en-CA" sz="800" smtClean="0">
                <a:solidFill>
                  <a:srgbClr val="BBB0A6"/>
                </a:solidFill>
                <a:latin typeface="Arial Narrow" panose="020B0606020202030204" pitchFamily="34" charset="0"/>
              </a:rPr>
              <a:t>‹#›</a:t>
            </a:fld>
            <a:endParaRPr lang="en-CA" sz="1000">
              <a:solidFill>
                <a:srgbClr val="BBB0A6"/>
              </a:solidFill>
              <a:latin typeface="Arial Narrow" panose="020B0606020202030204" pitchFamily="34" charset="0"/>
            </a:endParaRPr>
          </a:p>
        </p:txBody>
      </p:sp>
    </p:spTree>
    <p:extLst>
      <p:ext uri="{BB962C8B-B14F-4D97-AF65-F5344CB8AC3E}">
        <p14:creationId xmlns:p14="http://schemas.microsoft.com/office/powerpoint/2010/main" val="7949672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Agenda 4 items">
    <p:spTree>
      <p:nvGrpSpPr>
        <p:cNvPr id="1" name=""/>
        <p:cNvGrpSpPr/>
        <p:nvPr/>
      </p:nvGrpSpPr>
      <p:grpSpPr>
        <a:xfrm>
          <a:off x="0" y="0"/>
          <a:ext cx="0" cy="0"/>
          <a:chOff x="0" y="0"/>
          <a:chExt cx="0" cy="0"/>
        </a:xfrm>
      </p:grpSpPr>
      <p:pic>
        <p:nvPicPr>
          <p:cNvPr id="45" name="Picture 44"/>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796" y="0"/>
            <a:ext cx="2597596" cy="5143500"/>
          </a:xfrm>
          <a:prstGeom prst="rect">
            <a:avLst/>
          </a:prstGeom>
        </p:spPr>
      </p:pic>
      <p:sp>
        <p:nvSpPr>
          <p:cNvPr id="22" name="Right Triangle 21"/>
          <p:cNvSpPr/>
          <p:nvPr/>
        </p:nvSpPr>
        <p:spPr>
          <a:xfrm flipH="1">
            <a:off x="6002427" y="4078211"/>
            <a:ext cx="164811" cy="176865"/>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2" name="TextBox 31"/>
          <p:cNvSpPr txBox="1"/>
          <p:nvPr/>
        </p:nvSpPr>
        <p:spPr>
          <a:xfrm>
            <a:off x="3282694" y="1428522"/>
            <a:ext cx="2590800" cy="369332"/>
          </a:xfrm>
          <a:prstGeom prst="rect">
            <a:avLst/>
          </a:prstGeom>
          <a:noFill/>
        </p:spPr>
        <p:txBody>
          <a:bodyPr wrap="square" rtlCol="0">
            <a:spAutoFit/>
          </a:bodyPr>
          <a:lstStyle/>
          <a:p>
            <a:endParaRPr lang="en-CA"/>
          </a:p>
        </p:txBody>
      </p:sp>
      <p:sp>
        <p:nvSpPr>
          <p:cNvPr id="33" name="TextBox 32"/>
          <p:cNvSpPr txBox="1"/>
          <p:nvPr/>
        </p:nvSpPr>
        <p:spPr>
          <a:xfrm>
            <a:off x="3276598" y="2314120"/>
            <a:ext cx="2590800" cy="369332"/>
          </a:xfrm>
          <a:prstGeom prst="rect">
            <a:avLst/>
          </a:prstGeom>
          <a:noFill/>
        </p:spPr>
        <p:txBody>
          <a:bodyPr wrap="square" rtlCol="0">
            <a:spAutoFit/>
          </a:bodyPr>
          <a:lstStyle/>
          <a:p>
            <a:endParaRPr lang="en-CA"/>
          </a:p>
        </p:txBody>
      </p:sp>
      <p:sp>
        <p:nvSpPr>
          <p:cNvPr id="34" name="TextBox 33"/>
          <p:cNvSpPr txBox="1"/>
          <p:nvPr/>
        </p:nvSpPr>
        <p:spPr>
          <a:xfrm>
            <a:off x="3276598" y="3287917"/>
            <a:ext cx="2590800" cy="369332"/>
          </a:xfrm>
          <a:prstGeom prst="rect">
            <a:avLst/>
          </a:prstGeom>
          <a:noFill/>
        </p:spPr>
        <p:txBody>
          <a:bodyPr wrap="square" rtlCol="0">
            <a:spAutoFit/>
          </a:bodyPr>
          <a:lstStyle/>
          <a:p>
            <a:endParaRPr lang="en-CA"/>
          </a:p>
        </p:txBody>
      </p:sp>
      <p:cxnSp>
        <p:nvCxnSpPr>
          <p:cNvPr id="16" name="Straight Connector 15"/>
          <p:cNvCxnSpPr/>
          <p:nvPr/>
        </p:nvCxnSpPr>
        <p:spPr>
          <a:xfrm>
            <a:off x="2981323" y="-628650"/>
            <a:ext cx="0" cy="6369627"/>
          </a:xfrm>
          <a:prstGeom prst="line">
            <a:avLst/>
          </a:prstGeom>
          <a:ln>
            <a:solidFill>
              <a:srgbClr val="5D5B6F">
                <a:alpha val="20000"/>
              </a:srgbClr>
            </a:solidFill>
          </a:ln>
        </p:spPr>
        <p:style>
          <a:lnRef idx="1">
            <a:schemeClr val="accent1"/>
          </a:lnRef>
          <a:fillRef idx="0">
            <a:schemeClr val="accent1"/>
          </a:fillRef>
          <a:effectRef idx="0">
            <a:schemeClr val="accent1"/>
          </a:effectRef>
          <a:fontRef idx="minor">
            <a:schemeClr val="tx1"/>
          </a:fontRef>
        </p:style>
      </p:cxnSp>
      <p:sp>
        <p:nvSpPr>
          <p:cNvPr id="20" name="Content Placeholder 4"/>
          <p:cNvSpPr>
            <a:spLocks noGrp="1"/>
          </p:cNvSpPr>
          <p:nvPr>
            <p:ph sz="quarter" idx="11" hasCustomPrompt="1"/>
          </p:nvPr>
        </p:nvSpPr>
        <p:spPr>
          <a:xfrm>
            <a:off x="3257548" y="427552"/>
            <a:ext cx="4267202" cy="516494"/>
          </a:xfrm>
        </p:spPr>
        <p:txBody>
          <a:bodyPr>
            <a:normAutofit/>
          </a:bodyPr>
          <a:lstStyle>
            <a:lvl1pPr marL="0" indent="0">
              <a:buClr>
                <a:schemeClr val="tx2"/>
              </a:buClr>
              <a:buFont typeface="Wingdings" panose="05000000000000000000" pitchFamily="2" charset="2"/>
              <a:buNone/>
              <a:defRPr sz="1800" b="0" baseline="0">
                <a:solidFill>
                  <a:schemeClr val="accent2"/>
                </a:solidFill>
                <a:latin typeface="+mj-lt"/>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21" name="Content Placeholder 4"/>
          <p:cNvSpPr>
            <a:spLocks noGrp="1"/>
          </p:cNvSpPr>
          <p:nvPr>
            <p:ph sz="quarter" idx="12" hasCustomPrompt="1"/>
          </p:nvPr>
        </p:nvSpPr>
        <p:spPr>
          <a:xfrm>
            <a:off x="3276598" y="1350441"/>
            <a:ext cx="4267202" cy="516494"/>
          </a:xfrm>
        </p:spPr>
        <p:txBody>
          <a:bodyPr>
            <a:normAutofit/>
          </a:bodyPr>
          <a:lstStyle>
            <a:lvl1pPr marL="0" indent="0">
              <a:buClr>
                <a:schemeClr val="tx2"/>
              </a:buClr>
              <a:buFont typeface="Wingdings" panose="05000000000000000000" pitchFamily="2" charset="2"/>
              <a:buNone/>
              <a:defRPr sz="1800" b="0" baseline="0">
                <a:solidFill>
                  <a:schemeClr val="accent2"/>
                </a:solidFill>
                <a:latin typeface="+mj-lt"/>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25" name="Content Placeholder 4"/>
          <p:cNvSpPr>
            <a:spLocks noGrp="1"/>
          </p:cNvSpPr>
          <p:nvPr>
            <p:ph sz="quarter" idx="13" hasCustomPrompt="1"/>
          </p:nvPr>
        </p:nvSpPr>
        <p:spPr>
          <a:xfrm>
            <a:off x="3257548" y="2282330"/>
            <a:ext cx="4267202" cy="516494"/>
          </a:xfrm>
        </p:spPr>
        <p:txBody>
          <a:bodyPr>
            <a:normAutofit/>
          </a:bodyPr>
          <a:lstStyle>
            <a:lvl1pPr marL="0" indent="0">
              <a:buClr>
                <a:schemeClr val="tx2"/>
              </a:buClr>
              <a:buFont typeface="Wingdings" panose="05000000000000000000" pitchFamily="2" charset="2"/>
              <a:buNone/>
              <a:defRPr sz="1800" b="0" baseline="0">
                <a:solidFill>
                  <a:schemeClr val="accent2"/>
                </a:solidFill>
                <a:latin typeface="+mj-lt"/>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26" name="Content Placeholder 4"/>
          <p:cNvSpPr>
            <a:spLocks noGrp="1"/>
          </p:cNvSpPr>
          <p:nvPr>
            <p:ph sz="quarter" idx="14" hasCustomPrompt="1"/>
          </p:nvPr>
        </p:nvSpPr>
        <p:spPr>
          <a:xfrm>
            <a:off x="3257548" y="3210137"/>
            <a:ext cx="4267202" cy="516494"/>
          </a:xfrm>
        </p:spPr>
        <p:txBody>
          <a:bodyPr>
            <a:normAutofit/>
          </a:bodyPr>
          <a:lstStyle>
            <a:lvl1pPr marL="0" indent="0">
              <a:buClr>
                <a:schemeClr val="tx2"/>
              </a:buClr>
              <a:buFont typeface="Wingdings" panose="05000000000000000000" pitchFamily="2" charset="2"/>
              <a:buNone/>
              <a:defRPr sz="1800" b="0" baseline="0">
                <a:solidFill>
                  <a:schemeClr val="accent2"/>
                </a:solidFill>
                <a:latin typeface="+mj-lt"/>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27" name="Oval 26"/>
          <p:cNvSpPr/>
          <p:nvPr/>
        </p:nvSpPr>
        <p:spPr>
          <a:xfrm>
            <a:off x="2828923" y="542924"/>
            <a:ext cx="285750" cy="285750"/>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2828923" y="1470313"/>
            <a:ext cx="285750" cy="285750"/>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2828923" y="2397702"/>
            <a:ext cx="285750" cy="285750"/>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a:off x="2828923" y="3325091"/>
            <a:ext cx="285750" cy="285750"/>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152400" y="133350"/>
            <a:ext cx="926536" cy="369332"/>
          </a:xfrm>
          <a:prstGeom prst="rect">
            <a:avLst/>
          </a:prstGeom>
          <a:noFill/>
          <a:ln>
            <a:noFill/>
          </a:ln>
          <a:effectLst/>
        </p:spPr>
        <p:txBody>
          <a:bodyPr wrap="none" lIns="0" tIns="0" rIns="0" bIns="0" rtlCol="0">
            <a:spAutoFit/>
          </a:bodyPr>
          <a:lstStyle/>
          <a:p>
            <a:pPr algn="ctr"/>
            <a:r>
              <a:rPr lang="en-US" sz="2400" b="1">
                <a:solidFill>
                  <a:schemeClr val="lt1"/>
                </a:solidFill>
                <a:latin typeface="+mj-lt"/>
              </a:rPr>
              <a:t>Agenda</a:t>
            </a:r>
          </a:p>
        </p:txBody>
      </p:sp>
      <p:sp>
        <p:nvSpPr>
          <p:cNvPr id="23" name="Right Triangle 22"/>
          <p:cNvSpPr/>
          <p:nvPr userDrawn="1"/>
        </p:nvSpPr>
        <p:spPr>
          <a:xfrm flipH="1">
            <a:off x="6002427" y="4078211"/>
            <a:ext cx="164811" cy="176865"/>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37" name="Straight Connector 36"/>
          <p:cNvCxnSpPr/>
          <p:nvPr userDrawn="1"/>
        </p:nvCxnSpPr>
        <p:spPr>
          <a:xfrm>
            <a:off x="2981323" y="-628650"/>
            <a:ext cx="0" cy="6369627"/>
          </a:xfrm>
          <a:prstGeom prst="line">
            <a:avLst/>
          </a:prstGeom>
          <a:ln>
            <a:solidFill>
              <a:srgbClr val="5D5B6F">
                <a:alpha val="20000"/>
              </a:srgbClr>
            </a:solidFill>
          </a:ln>
        </p:spPr>
        <p:style>
          <a:lnRef idx="1">
            <a:schemeClr val="accent1"/>
          </a:lnRef>
          <a:fillRef idx="0">
            <a:schemeClr val="accent1"/>
          </a:fillRef>
          <a:effectRef idx="0">
            <a:schemeClr val="accent1"/>
          </a:effectRef>
          <a:fontRef idx="minor">
            <a:schemeClr val="tx1"/>
          </a:fontRef>
        </p:style>
      </p:cxnSp>
      <p:sp>
        <p:nvSpPr>
          <p:cNvPr id="39" name="Oval 38"/>
          <p:cNvSpPr/>
          <p:nvPr userDrawn="1"/>
        </p:nvSpPr>
        <p:spPr>
          <a:xfrm>
            <a:off x="2828923" y="542924"/>
            <a:ext cx="285750" cy="285750"/>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p:cNvSpPr/>
          <p:nvPr userDrawn="1"/>
        </p:nvSpPr>
        <p:spPr>
          <a:xfrm>
            <a:off x="2828923" y="1470313"/>
            <a:ext cx="285750" cy="285750"/>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p:cNvSpPr/>
          <p:nvPr userDrawn="1"/>
        </p:nvSpPr>
        <p:spPr>
          <a:xfrm>
            <a:off x="2828923" y="2397702"/>
            <a:ext cx="285750" cy="285750"/>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p:cNvSpPr/>
          <p:nvPr userDrawn="1"/>
        </p:nvSpPr>
        <p:spPr>
          <a:xfrm>
            <a:off x="2828923" y="3325091"/>
            <a:ext cx="285750" cy="285750"/>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p:cNvSpPr txBox="1"/>
          <p:nvPr userDrawn="1"/>
        </p:nvSpPr>
        <p:spPr>
          <a:xfrm>
            <a:off x="152400" y="133350"/>
            <a:ext cx="926536" cy="369332"/>
          </a:xfrm>
          <a:prstGeom prst="rect">
            <a:avLst/>
          </a:prstGeom>
          <a:noFill/>
          <a:ln>
            <a:noFill/>
          </a:ln>
          <a:effectLst/>
        </p:spPr>
        <p:txBody>
          <a:bodyPr wrap="none" lIns="0" tIns="0" rIns="0" bIns="0" rtlCol="0">
            <a:spAutoFit/>
          </a:bodyPr>
          <a:lstStyle/>
          <a:p>
            <a:pPr algn="ctr"/>
            <a:r>
              <a:rPr lang="en-US" sz="2400" b="1">
                <a:solidFill>
                  <a:schemeClr val="lt1"/>
                </a:solidFill>
                <a:latin typeface="+mj-lt"/>
              </a:rPr>
              <a:t>Agenda</a:t>
            </a:r>
          </a:p>
        </p:txBody>
      </p:sp>
      <p:sp>
        <p:nvSpPr>
          <p:cNvPr id="35" name="TextBox 34"/>
          <p:cNvSpPr txBox="1"/>
          <p:nvPr userDrawn="1"/>
        </p:nvSpPr>
        <p:spPr>
          <a:xfrm>
            <a:off x="7315200" y="4914746"/>
            <a:ext cx="1828800" cy="215444"/>
          </a:xfrm>
          <a:prstGeom prst="rect">
            <a:avLst/>
          </a:prstGeom>
          <a:noFill/>
        </p:spPr>
        <p:txBody>
          <a:bodyPr wrap="square" rtlCol="0">
            <a:spAutoFit/>
          </a:bodyPr>
          <a:lstStyle/>
          <a:p>
            <a:pPr algn="r"/>
            <a:r>
              <a:rPr lang="en-CA" sz="800">
                <a:solidFill>
                  <a:srgbClr val="BBB0A6"/>
                </a:solidFill>
                <a:latin typeface="Arial Narrow" panose="020B0606020202030204" pitchFamily="34" charset="0"/>
              </a:rPr>
              <a:t>© </a:t>
            </a:r>
            <a:r>
              <a:rPr lang="en-CA" sz="800" baseline="0">
                <a:solidFill>
                  <a:srgbClr val="BBB0A6"/>
                </a:solidFill>
                <a:latin typeface="Arial Narrow" panose="020B0606020202030204" pitchFamily="34" charset="0"/>
              </a:rPr>
              <a:t>Linamar Corporation  </a:t>
            </a:r>
            <a:fld id="{18333F4C-42CE-42A1-B825-E8BE4CF77F3D}" type="slidenum">
              <a:rPr lang="en-CA" sz="800" smtClean="0">
                <a:solidFill>
                  <a:srgbClr val="BBB0A6"/>
                </a:solidFill>
                <a:latin typeface="Arial Narrow" panose="020B0606020202030204" pitchFamily="34" charset="0"/>
              </a:rPr>
              <a:t>‹#›</a:t>
            </a:fld>
            <a:endParaRPr lang="en-CA" sz="1000">
              <a:solidFill>
                <a:srgbClr val="BBB0A6"/>
              </a:solidFill>
              <a:latin typeface="Arial Narrow" panose="020B0606020202030204" pitchFamily="34" charset="0"/>
            </a:endParaRPr>
          </a:p>
        </p:txBody>
      </p:sp>
    </p:spTree>
    <p:extLst>
      <p:ext uri="{BB962C8B-B14F-4D97-AF65-F5344CB8AC3E}">
        <p14:creationId xmlns:p14="http://schemas.microsoft.com/office/powerpoint/2010/main" val="1742771211"/>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theme" Target="../theme/theme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Title Placeholder 1"/>
          <p:cNvSpPr>
            <a:spLocks noGrp="1"/>
          </p:cNvSpPr>
          <p:nvPr>
            <p:ph type="title"/>
          </p:nvPr>
        </p:nvSpPr>
        <p:spPr>
          <a:xfrm>
            <a:off x="457200" y="285750"/>
            <a:ext cx="6172200" cy="674689"/>
          </a:xfrm>
          <a:prstGeom prst="rect">
            <a:avLst/>
          </a:prstGeom>
        </p:spPr>
        <p:txBody>
          <a:bodyPr vert="horz" lIns="91440" tIns="45720" rIns="91440" bIns="45720" rtlCol="0" anchor="ctr">
            <a:normAutofit/>
          </a:bodyPr>
          <a:lstStyle/>
          <a:p>
            <a:r>
              <a:rPr lang="en-CA"/>
              <a:t>Presentation Title   |   Section / Slide Title (Grey, 64 64 64)</a:t>
            </a:r>
            <a:endParaRPr lang="en-US"/>
          </a:p>
        </p:txBody>
      </p:sp>
      <p:sp>
        <p:nvSpPr>
          <p:cNvPr id="9" name="Text Placeholder 2"/>
          <p:cNvSpPr>
            <a:spLocks noGrp="1"/>
          </p:cNvSpPr>
          <p:nvPr>
            <p:ph type="body" idx="1"/>
          </p:nvPr>
        </p:nvSpPr>
        <p:spPr>
          <a:xfrm>
            <a:off x="457200" y="1200150"/>
            <a:ext cx="8229600" cy="34290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2" name="Slide Number Placeholder 1"/>
          <p:cNvSpPr>
            <a:spLocks noGrp="1"/>
          </p:cNvSpPr>
          <p:nvPr>
            <p:ph type="sldNum" sz="quarter" idx="4"/>
          </p:nvPr>
        </p:nvSpPr>
        <p:spPr>
          <a:xfrm>
            <a:off x="7010400" y="4781550"/>
            <a:ext cx="2057400"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1F5DFCBF-6DC3-4C9D-BCCF-8EA7A2F4C7BA}" type="slidenum">
              <a:rPr lang="en-CA" smtClean="0"/>
              <a:t>‹#›</a:t>
            </a:fld>
            <a:endParaRPr lang="en-CA"/>
          </a:p>
        </p:txBody>
      </p:sp>
    </p:spTree>
    <p:extLst>
      <p:ext uri="{BB962C8B-B14F-4D97-AF65-F5344CB8AC3E}">
        <p14:creationId xmlns:p14="http://schemas.microsoft.com/office/powerpoint/2010/main" val="1619415151"/>
      </p:ext>
    </p:extLst>
  </p:cSld>
  <p:clrMap bg1="lt1" tx1="dk1" bg2="lt2" tx2="dk2" accent1="accent1" accent2="accent2" accent3="accent3" accent4="accent4" accent5="accent5" accent6="accent6" hlink="hlink" folHlink="folHlink"/>
  <p:sldLayoutIdLst>
    <p:sldLayoutId id="2147483780" r:id="rId1"/>
    <p:sldLayoutId id="2147483781" r:id="rId2"/>
    <p:sldLayoutId id="2147483782" r:id="rId3"/>
    <p:sldLayoutId id="2147483783" r:id="rId4"/>
    <p:sldLayoutId id="2147483784" r:id="rId5"/>
    <p:sldLayoutId id="2147483977" r:id="rId6"/>
    <p:sldLayoutId id="2147483976" r:id="rId7"/>
    <p:sldLayoutId id="2147483799" r:id="rId8"/>
    <p:sldLayoutId id="2147483800" r:id="rId9"/>
    <p:sldLayoutId id="2147483801" r:id="rId10"/>
    <p:sldLayoutId id="2147483785" r:id="rId11"/>
    <p:sldLayoutId id="2147483786" r:id="rId12"/>
    <p:sldLayoutId id="2147483787" r:id="rId13"/>
    <p:sldLayoutId id="2147483973" r:id="rId14"/>
    <p:sldLayoutId id="2147483974" r:id="rId15"/>
    <p:sldLayoutId id="2147483789" r:id="rId16"/>
    <p:sldLayoutId id="2147483790" r:id="rId17"/>
    <p:sldLayoutId id="2147483791" r:id="rId18"/>
    <p:sldLayoutId id="2147483793" r:id="rId19"/>
    <p:sldLayoutId id="2147483794" r:id="rId20"/>
    <p:sldLayoutId id="2147483796" r:id="rId21"/>
    <p:sldLayoutId id="2147483797" r:id="rId22"/>
    <p:sldLayoutId id="2147483798" r:id="rId23"/>
    <p:sldLayoutId id="2147483975" r:id="rId24"/>
    <p:sldLayoutId id="2147483802" r:id="rId25"/>
    <p:sldLayoutId id="2147483803" r:id="rId26"/>
    <p:sldLayoutId id="2147483804" r:id="rId27"/>
    <p:sldLayoutId id="2147483805" r:id="rId28"/>
    <p:sldLayoutId id="2147483806" r:id="rId29"/>
    <p:sldLayoutId id="2147483808" r:id="rId30"/>
    <p:sldLayoutId id="2147483809" r:id="rId31"/>
    <p:sldLayoutId id="2147483810" r:id="rId32"/>
    <p:sldLayoutId id="2147483811" r:id="rId33"/>
    <p:sldLayoutId id="2147483812" r:id="rId34"/>
    <p:sldLayoutId id="2147483813" r:id="rId35"/>
    <p:sldLayoutId id="2147483814" r:id="rId36"/>
    <p:sldLayoutId id="2147483815" r:id="rId37"/>
    <p:sldLayoutId id="2147483817" r:id="rId38"/>
    <p:sldLayoutId id="2147483818" r:id="rId39"/>
    <p:sldLayoutId id="2147483819" r:id="rId40"/>
    <p:sldLayoutId id="2147483820" r:id="rId41"/>
    <p:sldLayoutId id="2147483821" r:id="rId42"/>
    <p:sldLayoutId id="2147483822" r:id="rId43"/>
    <p:sldLayoutId id="2147483825" r:id="rId44"/>
    <p:sldLayoutId id="2147483826" r:id="rId45"/>
    <p:sldLayoutId id="2147483827" r:id="rId46"/>
    <p:sldLayoutId id="2147483829" r:id="rId47"/>
    <p:sldLayoutId id="2147483831" r:id="rId48"/>
    <p:sldLayoutId id="2147483832" r:id="rId49"/>
    <p:sldLayoutId id="2147483828" r:id="rId50"/>
  </p:sldLayoutIdLst>
  <p:hf sldNum="0" hdr="0" dt="0"/>
  <p:txStyles>
    <p:titleStyle>
      <a:lvl1pPr algn="l" defTabSz="914400" rtl="0" eaLnBrk="1" latinLnBrk="0" hangingPunct="1">
        <a:spcBef>
          <a:spcPct val="0"/>
        </a:spcBef>
        <a:buNone/>
        <a:defRPr sz="2400" b="1" kern="1200">
          <a:solidFill>
            <a:srgbClr val="BC4E21"/>
          </a:solidFill>
          <a:latin typeface="Arial Narrow" panose="020B0606020202030204" pitchFamily="34" charset="0"/>
          <a:ea typeface="+mj-ea"/>
          <a:cs typeface="+mj-cs"/>
        </a:defRPr>
      </a:lvl1pPr>
    </p:titleStyle>
    <p:bodyStyle>
      <a:lvl1pPr marL="342900" indent="-342900" algn="l" defTabSz="914400" rtl="0" eaLnBrk="1" latinLnBrk="0" hangingPunct="1">
        <a:spcBef>
          <a:spcPct val="20000"/>
        </a:spcBef>
        <a:buClr>
          <a:schemeClr val="tx2"/>
        </a:buClr>
        <a:buFont typeface="Wingdings" panose="05000000000000000000" pitchFamily="2" charset="2"/>
        <a:buChar char="§"/>
        <a:defRPr sz="2000" b="0" kern="1200">
          <a:solidFill>
            <a:srgbClr val="404040"/>
          </a:solidFill>
          <a:latin typeface="Arial Narrow" panose="020B0606020202030204" pitchFamily="34" charset="0"/>
          <a:ea typeface="+mn-ea"/>
          <a:cs typeface="+mn-cs"/>
        </a:defRPr>
      </a:lvl1pPr>
      <a:lvl2pPr marL="742950" marR="0" indent="-285750" algn="l" defTabSz="914400" rtl="0" eaLnBrk="1" fontAlgn="auto" latinLnBrk="0" hangingPunct="1">
        <a:lnSpc>
          <a:spcPct val="100000"/>
        </a:lnSpc>
        <a:spcBef>
          <a:spcPct val="20000"/>
        </a:spcBef>
        <a:spcAft>
          <a:spcPts val="0"/>
        </a:spcAft>
        <a:buClr>
          <a:schemeClr val="tx2"/>
        </a:buClr>
        <a:buSzTx/>
        <a:buFont typeface="Wingdings" panose="05000000000000000000" pitchFamily="2" charset="2"/>
        <a:buChar char="§"/>
        <a:tabLst/>
        <a:defRPr sz="1800" kern="1200">
          <a:solidFill>
            <a:srgbClr val="404040"/>
          </a:solidFill>
          <a:latin typeface="Arial Narrow" panose="020B0606020202030204" pitchFamily="34" charset="0"/>
          <a:ea typeface="+mn-ea"/>
          <a:cs typeface="+mn-cs"/>
        </a:defRPr>
      </a:lvl2pPr>
      <a:lvl3pPr marL="1143000" indent="-228600" algn="l" defTabSz="914400" rtl="0" eaLnBrk="1" latinLnBrk="0" hangingPunct="1">
        <a:spcBef>
          <a:spcPct val="20000"/>
        </a:spcBef>
        <a:buClr>
          <a:schemeClr val="tx2"/>
        </a:buClr>
        <a:buFont typeface="Wingdings" panose="05000000000000000000" pitchFamily="2" charset="2"/>
        <a:buChar char="§"/>
        <a:defRPr sz="1600" b="0" kern="1200">
          <a:solidFill>
            <a:srgbClr val="404040"/>
          </a:solidFill>
          <a:latin typeface="Arial Narrow" panose="020B0606020202030204" pitchFamily="34" charset="0"/>
          <a:ea typeface="+mn-ea"/>
          <a:cs typeface="+mn-cs"/>
        </a:defRPr>
      </a:lvl3pPr>
      <a:lvl4pPr marL="1543050" marR="0" indent="-285750" algn="l" defTabSz="914400" rtl="0" eaLnBrk="1" fontAlgn="auto" latinLnBrk="0" hangingPunct="1">
        <a:lnSpc>
          <a:spcPct val="100000"/>
        </a:lnSpc>
        <a:spcBef>
          <a:spcPct val="20000"/>
        </a:spcBef>
        <a:spcAft>
          <a:spcPts val="0"/>
        </a:spcAft>
        <a:buClr>
          <a:schemeClr val="tx2"/>
        </a:buClr>
        <a:buSzTx/>
        <a:buFont typeface="Wingdings" panose="05000000000000000000" pitchFamily="2" charset="2"/>
        <a:buChar char="§"/>
        <a:tabLst/>
        <a:defRPr sz="1400" kern="1200">
          <a:solidFill>
            <a:srgbClr val="404040"/>
          </a:solidFill>
          <a:latin typeface="Arial Narrow" panose="020B0606020202030204" pitchFamily="34" charset="0"/>
          <a:ea typeface="+mn-ea"/>
          <a:cs typeface="+mn-cs"/>
        </a:defRPr>
      </a:lvl4pPr>
      <a:lvl5pPr marL="2057400" indent="-228600" algn="l" defTabSz="914400" rtl="0" eaLnBrk="1" latinLnBrk="0" hangingPunct="1">
        <a:spcBef>
          <a:spcPct val="20000"/>
        </a:spcBef>
        <a:buClr>
          <a:schemeClr val="tx2"/>
        </a:buClr>
        <a:buFont typeface="Wingdings" panose="05000000000000000000" pitchFamily="2" charset="2"/>
        <a:buChar char="§"/>
        <a:defRPr sz="12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34253" y="-56567"/>
            <a:ext cx="8686801" cy="605207"/>
          </a:xfrm>
        </p:spPr>
        <p:txBody>
          <a:bodyPr/>
          <a:lstStyle/>
          <a:p>
            <a:r>
              <a:rPr lang="en-US" dirty="0"/>
              <a:t>Innovation Hub – Cathrine and Kevin</a:t>
            </a:r>
          </a:p>
        </p:txBody>
      </p:sp>
      <p:graphicFrame>
        <p:nvGraphicFramePr>
          <p:cNvPr id="11" name="Table 11">
            <a:extLst>
              <a:ext uri="{FF2B5EF4-FFF2-40B4-BE49-F238E27FC236}">
                <a16:creationId xmlns:a16="http://schemas.microsoft.com/office/drawing/2014/main" id="{8BBF2FE9-6866-454F-BEB0-8E4F606C0124}"/>
              </a:ext>
            </a:extLst>
          </p:cNvPr>
          <p:cNvGraphicFramePr>
            <a:graphicFrameLocks noGrp="1"/>
          </p:cNvGraphicFramePr>
          <p:nvPr>
            <p:extLst>
              <p:ext uri="{D42A27DB-BD31-4B8C-83A1-F6EECF244321}">
                <p14:modId xmlns:p14="http://schemas.microsoft.com/office/powerpoint/2010/main" val="1867056417"/>
              </p:ext>
            </p:extLst>
          </p:nvPr>
        </p:nvGraphicFramePr>
        <p:xfrm>
          <a:off x="334253" y="548640"/>
          <a:ext cx="8166224" cy="4353951"/>
        </p:xfrm>
        <a:graphic>
          <a:graphicData uri="http://schemas.openxmlformats.org/drawingml/2006/table">
            <a:tbl>
              <a:tblPr firstRow="1" bandRow="1">
                <a:tableStyleId>{5940675A-B579-460E-94D1-54222C63F5DA}</a:tableStyleId>
              </a:tblPr>
              <a:tblGrid>
                <a:gridCol w="4091828">
                  <a:extLst>
                    <a:ext uri="{9D8B030D-6E8A-4147-A177-3AD203B41FA5}">
                      <a16:colId xmlns:a16="http://schemas.microsoft.com/office/drawing/2014/main" val="1990190532"/>
                    </a:ext>
                  </a:extLst>
                </a:gridCol>
                <a:gridCol w="4074396">
                  <a:extLst>
                    <a:ext uri="{9D8B030D-6E8A-4147-A177-3AD203B41FA5}">
                      <a16:colId xmlns:a16="http://schemas.microsoft.com/office/drawing/2014/main" val="1380963313"/>
                    </a:ext>
                  </a:extLst>
                </a:gridCol>
              </a:tblGrid>
              <a:tr h="2617404">
                <a:tc>
                  <a:txBody>
                    <a:bodyPr/>
                    <a:lstStyle/>
                    <a:p>
                      <a:r>
                        <a:rPr lang="en-US" sz="1100" dirty="0"/>
                        <a:t> </a:t>
                      </a:r>
                      <a:r>
                        <a:rPr lang="en-US" sz="1100" b="0" dirty="0">
                          <a:solidFill>
                            <a:schemeClr val="tx1"/>
                          </a:solidFill>
                        </a:rPr>
                        <a:t>Findings:</a:t>
                      </a:r>
                    </a:p>
                    <a:p>
                      <a:pPr marL="0" indent="0">
                        <a:buFont typeface="Wingdings" panose="05000000000000000000" pitchFamily="2" charset="2"/>
                        <a:buNone/>
                      </a:pPr>
                      <a:r>
                        <a:rPr lang="en-US" sz="1100" b="1" strike="noStrike" dirty="0">
                          <a:solidFill>
                            <a:schemeClr val="tx1"/>
                          </a:solidFill>
                        </a:rPr>
                        <a:t>Turning</a:t>
                      </a:r>
                    </a:p>
                    <a:p>
                      <a:pPr marL="171450" indent="-171450">
                        <a:buFont typeface="Wingdings" panose="05000000000000000000" pitchFamily="2" charset="2"/>
                        <a:buChar char="§"/>
                      </a:pPr>
                      <a:r>
                        <a:rPr lang="en-US" sz="1100" b="0" strike="noStrike" dirty="0">
                          <a:solidFill>
                            <a:schemeClr val="tx1"/>
                          </a:solidFill>
                        </a:rPr>
                        <a:t>FANUC data is now being sorted into cycles. Cycles are being verified by the tool count decrementing at the end of each cycle (thumbs up)</a:t>
                      </a:r>
                    </a:p>
                    <a:p>
                      <a:pPr marL="171450" indent="-171450">
                        <a:buFont typeface="Wingdings" panose="05000000000000000000" pitchFamily="2" charset="2"/>
                        <a:buChar char="§"/>
                      </a:pPr>
                      <a:r>
                        <a:rPr lang="en-US" sz="1100" b="0" strike="noStrike" dirty="0">
                          <a:solidFill>
                            <a:schemeClr val="tx1"/>
                          </a:solidFill>
                        </a:rPr>
                        <a:t>Visualizations for spindle load and tool count are being generated with added visualizations that separate each tool into their specified working time over a cycle (0:00-0:30, 0:30-0:40, 0:40-1:23, 1:23-cycle end)</a:t>
                      </a:r>
                    </a:p>
                    <a:p>
                      <a:pPr marL="171450" indent="-171450">
                        <a:buFont typeface="Wingdings" panose="05000000000000000000" pitchFamily="2" charset="2"/>
                        <a:buChar char="§"/>
                      </a:pPr>
                      <a:r>
                        <a:rPr lang="en-US" sz="1100" b="0" strike="noStrike" dirty="0">
                          <a:solidFill>
                            <a:schemeClr val="tx1"/>
                          </a:solidFill>
                        </a:rPr>
                        <a:t>Used Fanuc data cycles to find/match cycles in vibration data</a:t>
                      </a:r>
                    </a:p>
                    <a:p>
                      <a:pPr marL="171450" indent="-171450">
                        <a:buFont typeface="Wingdings" panose="05000000000000000000" pitchFamily="2" charset="2"/>
                        <a:buChar char="§"/>
                      </a:pPr>
                      <a:r>
                        <a:rPr lang="en-US" sz="1100" b="0" strike="noStrike" dirty="0">
                          <a:solidFill>
                            <a:schemeClr val="tx1"/>
                          </a:solidFill>
                        </a:rPr>
                        <a:t>Re-merged/ and cleaned data on new cycles</a:t>
                      </a:r>
                    </a:p>
                    <a:p>
                      <a:pPr marL="171450" indent="-171450">
                        <a:buFont typeface="Wingdings" panose="05000000000000000000" pitchFamily="2" charset="2"/>
                        <a:buChar char="§"/>
                      </a:pPr>
                      <a:r>
                        <a:rPr lang="en-US" sz="1100" b="0" strike="noStrike" dirty="0">
                          <a:solidFill>
                            <a:schemeClr val="tx1"/>
                          </a:solidFill>
                        </a:rPr>
                        <a:t> making visualizations to verify new merged data</a:t>
                      </a:r>
                    </a:p>
                    <a:p>
                      <a:pPr marL="0" indent="0">
                        <a:buFont typeface="Wingdings" panose="05000000000000000000" pitchFamily="2" charset="2"/>
                        <a:buNone/>
                      </a:pPr>
                      <a:endParaRPr lang="en-US" sz="1100" b="0" strike="noStrike" dirty="0">
                        <a:solidFill>
                          <a:schemeClr val="tx1"/>
                        </a:solidFill>
                      </a:endParaRPr>
                    </a:p>
                  </a:txBody>
                  <a:tcPr/>
                </a:tc>
                <a:tc>
                  <a:txBody>
                    <a:bodyPr/>
                    <a:lstStyle/>
                    <a:p>
                      <a:r>
                        <a:rPr lang="en-US" sz="1100" b="0" dirty="0">
                          <a:solidFill>
                            <a:schemeClr val="tx1"/>
                          </a:solidFill>
                        </a:rPr>
                        <a:t>Needs/requests</a:t>
                      </a:r>
                    </a:p>
                    <a:p>
                      <a:pPr marL="0" indent="0">
                        <a:buFont typeface="Wingdings" panose="05000000000000000000" pitchFamily="2" charset="2"/>
                        <a:buNone/>
                      </a:pPr>
                      <a:r>
                        <a:rPr lang="en-US" sz="1100" b="1" dirty="0">
                          <a:solidFill>
                            <a:schemeClr val="tx1"/>
                          </a:solidFill>
                        </a:rPr>
                        <a:t>Turning</a:t>
                      </a:r>
                    </a:p>
                    <a:p>
                      <a:pPr marL="171450" indent="-171450">
                        <a:buFont typeface="Wingdings" panose="05000000000000000000" pitchFamily="2" charset="2"/>
                        <a:buChar char="§"/>
                      </a:pPr>
                      <a:r>
                        <a:rPr lang="en-US" sz="1100" b="0" dirty="0">
                          <a:solidFill>
                            <a:schemeClr val="tx1"/>
                          </a:solidFill>
                        </a:rPr>
                        <a:t>Broaching data from May 1 – May 18</a:t>
                      </a:r>
                    </a:p>
                    <a:p>
                      <a:pPr marL="171450" indent="-171450">
                        <a:buFont typeface="Wingdings" panose="05000000000000000000" pitchFamily="2" charset="2"/>
                        <a:buChar char="§"/>
                      </a:pPr>
                      <a:r>
                        <a:rPr lang="en-US" sz="1100" b="0" dirty="0">
                          <a:solidFill>
                            <a:schemeClr val="tx1"/>
                          </a:solidFill>
                        </a:rPr>
                        <a:t>OP20 active tool times</a:t>
                      </a:r>
                    </a:p>
                  </a:txBody>
                  <a:tcPr/>
                </a:tc>
                <a:extLst>
                  <a:ext uri="{0D108BD9-81ED-4DB2-BD59-A6C34878D82A}">
                    <a16:rowId xmlns:a16="http://schemas.microsoft.com/office/drawing/2014/main" val="3687243725"/>
                  </a:ext>
                </a:extLst>
              </a:tr>
              <a:tr h="173654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kern="1200" baseline="0" dirty="0">
                          <a:solidFill>
                            <a:schemeClr val="tx1"/>
                          </a:solidFill>
                          <a:latin typeface="+mn-lt"/>
                          <a:ea typeface="+mn-ea"/>
                          <a:cs typeface="+mn-cs"/>
                        </a:rPr>
                        <a:t>Status/Timing</a:t>
                      </a:r>
                      <a:endParaRPr lang="en-US" sz="1100" dirty="0">
                        <a:solidFill>
                          <a:schemeClr val="tx1"/>
                        </a:solidFill>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1100" b="0" dirty="0">
                          <a:solidFill>
                            <a:schemeClr val="tx1"/>
                          </a:solidFill>
                        </a:rPr>
                        <a:t>Turning requires more work regarding cycles to accurately look at the datasets which has brought us back a step to preprocessing the data before analysis</a:t>
                      </a:r>
                    </a:p>
                  </a:txBody>
                  <a:tcPr/>
                </a:tc>
                <a:tc>
                  <a:txBody>
                    <a:bodyPr/>
                    <a:lstStyle/>
                    <a:p>
                      <a:r>
                        <a:rPr lang="en-US" sz="1100" b="0" kern="1200" baseline="0" noProof="0" dirty="0">
                          <a:solidFill>
                            <a:schemeClr val="tx1"/>
                          </a:solidFill>
                          <a:latin typeface="+mn-lt"/>
                          <a:ea typeface="+mn-ea"/>
                          <a:cs typeface="+mn-cs"/>
                        </a:rPr>
                        <a:t>Other</a:t>
                      </a:r>
                    </a:p>
                    <a:p>
                      <a:pPr marL="171450" indent="-171450">
                        <a:buFont typeface="Wingdings" panose="05000000000000000000" pitchFamily="2" charset="2"/>
                        <a:buChar char="§"/>
                      </a:pPr>
                      <a:r>
                        <a:rPr lang="en-US" sz="1100" b="0" kern="1200" baseline="0" noProof="0" dirty="0">
                          <a:solidFill>
                            <a:schemeClr val="tx1"/>
                          </a:solidFill>
                          <a:latin typeface="+mn-lt"/>
                          <a:ea typeface="+mn-ea"/>
                          <a:cs typeface="+mn-cs"/>
                        </a:rPr>
                        <a:t>Bye Paul</a:t>
                      </a:r>
                    </a:p>
                  </a:txBody>
                  <a:tcPr/>
                </a:tc>
                <a:extLst>
                  <a:ext uri="{0D108BD9-81ED-4DB2-BD59-A6C34878D82A}">
                    <a16:rowId xmlns:a16="http://schemas.microsoft.com/office/drawing/2014/main" val="3632738045"/>
                  </a:ext>
                </a:extLst>
              </a:tr>
            </a:tbl>
          </a:graphicData>
        </a:graphic>
      </p:graphicFrame>
    </p:spTree>
    <p:extLst>
      <p:ext uri="{BB962C8B-B14F-4D97-AF65-F5344CB8AC3E}">
        <p14:creationId xmlns:p14="http://schemas.microsoft.com/office/powerpoint/2010/main" val="1349418605"/>
      </p:ext>
    </p:extLst>
  </p:cSld>
  <p:clrMapOvr>
    <a:masterClrMapping/>
  </p:clrMapOvr>
</p:sld>
</file>

<file path=ppt/theme/theme1.xml><?xml version="1.0" encoding="utf-8"?>
<a:theme xmlns:a="http://schemas.openxmlformats.org/drawingml/2006/main" name="6_Linamar Template">
  <a:themeElements>
    <a:clrScheme name="Linamar Colours">
      <a:dk1>
        <a:srgbClr val="404040"/>
      </a:dk1>
      <a:lt1>
        <a:srgbClr val="FFFFFF"/>
      </a:lt1>
      <a:dk2>
        <a:srgbClr val="BC4E21"/>
      </a:dk2>
      <a:lt2>
        <a:srgbClr val="FFFFFF"/>
      </a:lt2>
      <a:accent1>
        <a:srgbClr val="BC4E21"/>
      </a:accent1>
      <a:accent2>
        <a:srgbClr val="007987"/>
      </a:accent2>
      <a:accent3>
        <a:srgbClr val="899639"/>
      </a:accent3>
      <a:accent4>
        <a:srgbClr val="D7D134"/>
      </a:accent4>
      <a:accent5>
        <a:srgbClr val="D8D8D8"/>
      </a:accent5>
      <a:accent6>
        <a:srgbClr val="FFFFFF"/>
      </a:accent6>
      <a:hlink>
        <a:srgbClr val="BC4E21"/>
      </a:hlink>
      <a:folHlink>
        <a:srgbClr val="404040"/>
      </a:folHlink>
    </a:clrScheme>
    <a:fontScheme name="Arial Narrow">
      <a:majorFont>
        <a:latin typeface="Arial Narrow"/>
        <a:ea typeface=""/>
        <a:cs typeface=""/>
      </a:majorFont>
      <a:minorFont>
        <a:latin typeface="Arial Narrow"/>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95D50555F9D00D468D28693CCC2F707B" ma:contentTypeVersion="3" ma:contentTypeDescription="Create a new document." ma:contentTypeScope="" ma:versionID="9305877cb32260b93d6df72dcadb2a25">
  <xsd:schema xmlns:xsd="http://www.w3.org/2001/XMLSchema" xmlns:xs="http://www.w3.org/2001/XMLSchema" xmlns:p="http://schemas.microsoft.com/office/2006/metadata/properties" xmlns:ns2="aa211210-7890-4092-a0b7-fa3ac59d1442" targetNamespace="http://schemas.microsoft.com/office/2006/metadata/properties" ma:root="true" ma:fieldsID="17e0afa9504a070580a2826fb8d9b2a6" ns2:_="">
    <xsd:import namespace="aa211210-7890-4092-a0b7-fa3ac59d1442"/>
    <xsd:element name="properties">
      <xsd:complexType>
        <xsd:sequence>
          <xsd:element name="documentManagement">
            <xsd:complexType>
              <xsd:all>
                <xsd:element ref="ns2:MediaServiceMetadata" minOccurs="0"/>
                <xsd:element ref="ns2:MediaServiceFastMetadata"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a211210-7890-4092-a0b7-fa3ac59d144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0364A52-6FDB-4573-907E-613D7761DDDA}">
  <ds:schemaRefs>
    <ds:schemaRef ds:uri="aa211210-7890-4092-a0b7-fa3ac59d1442"/>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4B5B58A7-A201-487A-8C2C-010F0C84F1B7}">
  <ds:schemaRefs>
    <ds:schemaRef ds:uri="aa211210-7890-4092-a0b7-fa3ac59d1442"/>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6C625C77-DFA0-48F2-8AD0-67AAC8FA1B2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710</TotalTime>
  <Words>148</Words>
  <Application>Microsoft Office PowerPoint</Application>
  <PresentationFormat>On-screen Show (16:9)</PresentationFormat>
  <Paragraphs>16</Paragraphs>
  <Slides>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vt:i4>
      </vt:variant>
    </vt:vector>
  </HeadingPairs>
  <TitlesOfParts>
    <vt:vector size="6" baseType="lpstr">
      <vt:lpstr>Arial</vt:lpstr>
      <vt:lpstr>Arial Narrow</vt:lpstr>
      <vt:lpstr>Calibri</vt:lpstr>
      <vt:lpstr>Wingdings</vt:lpstr>
      <vt:lpstr>6_Linamar Template</vt:lpstr>
      <vt:lpstr>Innovation Hub – Cathrine and Kevin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Innovation Hub</dc:title>
  <dc:creator>Kim LeBlanc</dc:creator>
  <cp:lastModifiedBy>Kevin Sullivan</cp:lastModifiedBy>
  <cp:revision>22</cp:revision>
  <cp:lastPrinted>2022-04-25T17:20:09Z</cp:lastPrinted>
  <dcterms:created xsi:type="dcterms:W3CDTF">2021-04-19T10:50:18Z</dcterms:created>
  <dcterms:modified xsi:type="dcterms:W3CDTF">2023-05-31T20:11:58Z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0x01010095D50555F9D00D468D28693CCC2F707B</vt:lpwstr>
  </property>
</Properties>
</file>